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50"/>
  </p:notesMasterIdLst>
  <p:sldIdLst>
    <p:sldId id="260" r:id="rId3"/>
    <p:sldId id="419" r:id="rId4"/>
    <p:sldId id="264" r:id="rId5"/>
    <p:sldId id="263" r:id="rId6"/>
    <p:sldId id="288" r:id="rId7"/>
    <p:sldId id="265" r:id="rId8"/>
    <p:sldId id="301" r:id="rId9"/>
    <p:sldId id="275" r:id="rId10"/>
    <p:sldId id="289" r:id="rId11"/>
    <p:sldId id="272" r:id="rId12"/>
    <p:sldId id="270" r:id="rId13"/>
    <p:sldId id="271" r:id="rId14"/>
    <p:sldId id="277" r:id="rId15"/>
    <p:sldId id="276" r:id="rId16"/>
    <p:sldId id="286" r:id="rId17"/>
    <p:sldId id="281" r:id="rId18"/>
    <p:sldId id="290" r:id="rId19"/>
    <p:sldId id="279" r:id="rId20"/>
    <p:sldId id="285" r:id="rId21"/>
    <p:sldId id="297" r:id="rId22"/>
    <p:sldId id="298" r:id="rId23"/>
    <p:sldId id="299" r:id="rId24"/>
    <p:sldId id="302" r:id="rId25"/>
    <p:sldId id="304" r:id="rId26"/>
    <p:sldId id="313" r:id="rId27"/>
    <p:sldId id="314" r:id="rId28"/>
    <p:sldId id="315" r:id="rId29"/>
    <p:sldId id="305" r:id="rId30"/>
    <p:sldId id="316" r:id="rId31"/>
    <p:sldId id="317" r:id="rId32"/>
    <p:sldId id="318" r:id="rId33"/>
    <p:sldId id="319" r:id="rId34"/>
    <p:sldId id="322" r:id="rId35"/>
    <p:sldId id="320" r:id="rId36"/>
    <p:sldId id="323" r:id="rId37"/>
    <p:sldId id="325" r:id="rId38"/>
    <p:sldId id="324" r:id="rId39"/>
    <p:sldId id="327" r:id="rId40"/>
    <p:sldId id="337" r:id="rId41"/>
    <p:sldId id="340" r:id="rId42"/>
    <p:sldId id="338" r:id="rId43"/>
    <p:sldId id="334" r:id="rId44"/>
    <p:sldId id="326" r:id="rId45"/>
    <p:sldId id="332" r:id="rId46"/>
    <p:sldId id="336" r:id="rId47"/>
    <p:sldId id="330" r:id="rId48"/>
    <p:sldId id="32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ED0"/>
    <a:srgbClr val="FF40FF"/>
    <a:srgbClr val="C00000"/>
    <a:srgbClr val="4472C5"/>
    <a:srgbClr val="8FAADC"/>
    <a:srgbClr val="5585AF"/>
    <a:srgbClr val="5685AF"/>
    <a:srgbClr val="6D8FCD"/>
    <a:srgbClr val="8BA5D4"/>
    <a:srgbClr val="8EB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1"/>
    <p:restoredTop sz="94725"/>
  </p:normalViewPr>
  <p:slideViewPr>
    <p:cSldViewPr snapToGrid="0">
      <p:cViewPr varScale="1">
        <p:scale>
          <a:sx n="152" d="100"/>
          <a:sy n="152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CEE9B-BF2B-DB41-AEE4-5ABA9299869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AD892-019C-304C-830F-299CAA05A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4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17CA-8704-AB0B-E09D-58EA38E8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CF7A8-E7FC-CDE2-CA69-E2C38C957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653B3-92DD-4531-10F7-EC4A6433B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AC4C3-DB42-68A3-99A0-809139128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5AD892-019C-304C-830F-299CAA05A0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312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995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93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9ED0-C0A0-4DDD-5A2D-2F67D9FC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691E5-7CEB-99BD-2432-22439EB34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E7363-8CF5-B19C-66E3-6C6D22FA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203A0-135B-949C-B7D0-C56D88AB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42D3-AF63-807C-A700-B72D244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9BC0-BFA4-ED0A-0F01-6B57EC2F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B4969-FFA3-3BAC-921A-E28D1373B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4DD6F-A48A-9292-1C72-F482ABD52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C910-54FB-22C8-54A0-F84BF035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4549-D936-B6AD-5EC4-D3F604E8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7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FBB0F4-75A9-8F62-4F3B-2EFC02C4C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C9BE1-AFEE-F841-6B79-C6FE84174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7463-BAE0-7ABA-1933-43F03023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530D4-CC81-A6C3-7E0C-078F91F6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690E0-CD98-1B8B-1313-2A328813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55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32" indent="0" algn="ctr">
              <a:buNone/>
              <a:defRPr sz="2000"/>
            </a:lvl2pPr>
            <a:lvl3pPr marL="914465" indent="0" algn="ctr">
              <a:buNone/>
              <a:defRPr sz="1800"/>
            </a:lvl3pPr>
            <a:lvl4pPr marL="1371697" indent="0" algn="ctr">
              <a:buNone/>
              <a:defRPr sz="1600"/>
            </a:lvl4pPr>
            <a:lvl5pPr marL="1828930" indent="0" algn="ctr">
              <a:buNone/>
              <a:defRPr sz="1600"/>
            </a:lvl5pPr>
            <a:lvl6pPr marL="2286162" indent="0" algn="ctr">
              <a:buNone/>
              <a:defRPr sz="1600"/>
            </a:lvl6pPr>
            <a:lvl7pPr marL="2743394" indent="0" algn="ctr">
              <a:buNone/>
              <a:defRPr sz="1600"/>
            </a:lvl7pPr>
            <a:lvl8pPr marL="3200626" indent="0" algn="ctr">
              <a:buNone/>
              <a:defRPr sz="1600"/>
            </a:lvl8pPr>
            <a:lvl9pPr marL="365785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58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74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3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93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6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8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145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58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32" indent="0">
              <a:buNone/>
              <a:defRPr sz="2000" b="1"/>
            </a:lvl2pPr>
            <a:lvl3pPr marL="914465" indent="0">
              <a:buNone/>
              <a:defRPr sz="1800" b="1"/>
            </a:lvl3pPr>
            <a:lvl4pPr marL="1371697" indent="0">
              <a:buNone/>
              <a:defRPr sz="1600" b="1"/>
            </a:lvl4pPr>
            <a:lvl5pPr marL="1828930" indent="0">
              <a:buNone/>
              <a:defRPr sz="1600" b="1"/>
            </a:lvl5pPr>
            <a:lvl6pPr marL="2286162" indent="0">
              <a:buNone/>
              <a:defRPr sz="1600" b="1"/>
            </a:lvl6pPr>
            <a:lvl7pPr marL="2743394" indent="0">
              <a:buNone/>
              <a:defRPr sz="1600" b="1"/>
            </a:lvl7pPr>
            <a:lvl8pPr marL="3200626" indent="0">
              <a:buNone/>
              <a:defRPr sz="1600" b="1"/>
            </a:lvl8pPr>
            <a:lvl9pPr marL="365785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32" indent="0">
              <a:buNone/>
              <a:defRPr sz="2000" b="1"/>
            </a:lvl2pPr>
            <a:lvl3pPr marL="914465" indent="0">
              <a:buNone/>
              <a:defRPr sz="1800" b="1"/>
            </a:lvl3pPr>
            <a:lvl4pPr marL="1371697" indent="0">
              <a:buNone/>
              <a:defRPr sz="1600" b="1"/>
            </a:lvl4pPr>
            <a:lvl5pPr marL="1828930" indent="0">
              <a:buNone/>
              <a:defRPr sz="1600" b="1"/>
            </a:lvl5pPr>
            <a:lvl6pPr marL="2286162" indent="0">
              <a:buNone/>
              <a:defRPr sz="1600" b="1"/>
            </a:lvl6pPr>
            <a:lvl7pPr marL="2743394" indent="0">
              <a:buNone/>
              <a:defRPr sz="1600" b="1"/>
            </a:lvl7pPr>
            <a:lvl8pPr marL="3200626" indent="0">
              <a:buNone/>
              <a:defRPr sz="1600" b="1"/>
            </a:lvl8pPr>
            <a:lvl9pPr marL="365785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6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881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416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476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32" indent="0">
              <a:buNone/>
              <a:defRPr sz="1400"/>
            </a:lvl2pPr>
            <a:lvl3pPr marL="914465" indent="0">
              <a:buNone/>
              <a:defRPr sz="1200"/>
            </a:lvl3pPr>
            <a:lvl4pPr marL="1371697" indent="0">
              <a:buNone/>
              <a:defRPr sz="1000"/>
            </a:lvl4pPr>
            <a:lvl5pPr marL="1828930" indent="0">
              <a:buNone/>
              <a:defRPr sz="1000"/>
            </a:lvl5pPr>
            <a:lvl6pPr marL="2286162" indent="0">
              <a:buNone/>
              <a:defRPr sz="1000"/>
            </a:lvl6pPr>
            <a:lvl7pPr marL="2743394" indent="0">
              <a:buNone/>
              <a:defRPr sz="1000"/>
            </a:lvl7pPr>
            <a:lvl8pPr marL="3200626" indent="0">
              <a:buNone/>
              <a:defRPr sz="1000"/>
            </a:lvl8pPr>
            <a:lvl9pPr marL="365785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023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1247-AC38-66B8-80C1-51AA3EA5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C83D-5B0E-E056-41CD-7356A724C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842F-B4DC-EA7C-6619-B3D095E0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31599-5CFF-3993-4666-0D7B35051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2359E-033A-2E86-F280-5519C038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202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1"/>
            </a:lvl1pPr>
            <a:lvl2pPr marL="457232" indent="0">
              <a:buNone/>
              <a:defRPr sz="2800"/>
            </a:lvl2pPr>
            <a:lvl3pPr marL="914465" indent="0">
              <a:buNone/>
              <a:defRPr sz="2400"/>
            </a:lvl3pPr>
            <a:lvl4pPr marL="1371697" indent="0">
              <a:buNone/>
              <a:defRPr sz="2000"/>
            </a:lvl4pPr>
            <a:lvl5pPr marL="1828930" indent="0">
              <a:buNone/>
              <a:defRPr sz="2000"/>
            </a:lvl5pPr>
            <a:lvl6pPr marL="2286162" indent="0">
              <a:buNone/>
              <a:defRPr sz="2000"/>
            </a:lvl6pPr>
            <a:lvl7pPr marL="2743394" indent="0">
              <a:buNone/>
              <a:defRPr sz="2000"/>
            </a:lvl7pPr>
            <a:lvl8pPr marL="3200626" indent="0">
              <a:buNone/>
              <a:defRPr sz="2000"/>
            </a:lvl8pPr>
            <a:lvl9pPr marL="365785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32" indent="0">
              <a:buNone/>
              <a:defRPr sz="1400"/>
            </a:lvl2pPr>
            <a:lvl3pPr marL="914465" indent="0">
              <a:buNone/>
              <a:defRPr sz="1200"/>
            </a:lvl3pPr>
            <a:lvl4pPr marL="1371697" indent="0">
              <a:buNone/>
              <a:defRPr sz="1000"/>
            </a:lvl4pPr>
            <a:lvl5pPr marL="1828930" indent="0">
              <a:buNone/>
              <a:defRPr sz="1000"/>
            </a:lvl5pPr>
            <a:lvl6pPr marL="2286162" indent="0">
              <a:buNone/>
              <a:defRPr sz="1000"/>
            </a:lvl6pPr>
            <a:lvl7pPr marL="2743394" indent="0">
              <a:buNone/>
              <a:defRPr sz="1000"/>
            </a:lvl7pPr>
            <a:lvl8pPr marL="3200626" indent="0">
              <a:buNone/>
              <a:defRPr sz="1000"/>
            </a:lvl8pPr>
            <a:lvl9pPr marL="365785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48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032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2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0D90-8B5B-F16D-BB3A-37F0BE29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D8164-BABD-C9A5-69F8-E62B1E059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9B6A5-8E22-559D-EA0E-2D6D6D0C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DE0C-E619-255B-66BE-ABB9D6FC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60AA-CB1F-477A-2567-F01AC724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125-1D2B-F69D-D599-D3F02802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A6FB-8FF5-B174-7ED0-E839D00FA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7F319-0BEC-6E36-CB4B-FB895F30E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8EEAE-91F3-4B7F-1A26-82A33396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0685F-C66D-18A7-E0B0-CE180202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BD967-B0F6-9241-31D4-0510C8AC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0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A630-4F18-C70A-FCE1-F217CA44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86D6F-DCDD-062F-B385-26FF8FDB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9540F-FD93-B3D0-D755-D90C807E3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0A86C-B9B1-AB20-12C6-3C83D2D80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58372-73EE-60AB-07EE-ABCE3A05C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721B4-7A48-33D8-C21D-7952B912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6DFC00-409E-8EC7-8482-5FCD141B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CD022-74CE-906D-084E-7B392439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2772-45C1-296A-6107-652D2DF9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AA55C-A9BA-57A2-E1BA-3DB77C00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E37BC-A941-8EE4-C5E3-9D41F915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0D8F-CC9E-A82B-0139-A8CE249F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2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7092A-0008-57AD-EDB1-DA50001B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30A15-F2C7-2950-6546-EDB49499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C5D3A-9371-AD6B-84D7-6C181E49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7D01-CFC4-BBEE-FD14-5452E3BC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33B8-D2DE-538B-EDA2-AC540D199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7D905-AAA7-8ACF-5661-F67F67083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03F2A-8591-167D-E810-002EEF39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78681-A41A-4C76-82B2-4816E969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0C32F-FFE3-7C2D-DBE1-36611406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5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1B1-42A3-9F0F-88A6-D9ACBC4E2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B1413-3BD3-5C38-6E57-E39099DCBA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37325-B9E8-2D9F-B4F0-472FE6131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0BCB4-292D-B054-5423-FF0BAA0C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04D18-1623-389E-AEF0-ED35AC17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34BFA-C97D-7DC1-7940-F95D45677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96731-CB15-CB23-1A49-AE454304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28F1B-0155-15D6-4BD0-47D22925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EFD26-CE29-8589-90F0-D64290D7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6B09A-8B1F-F576-E9F5-D09CA67A9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6CEA-6FFB-8361-44B6-FDB6EAE37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3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6" indent="-228616" algn="l" defTabSz="9144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8" indent="-228616" algn="l" defTabSz="9144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81" indent="-228616" algn="l" defTabSz="9144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13" indent="-228616" algn="l" defTabSz="9144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45" indent="-228616" algn="l" defTabSz="9144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78" indent="-228616" algn="l" defTabSz="9144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10" indent="-228616" algn="l" defTabSz="9144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43" indent="-228616" algn="l" defTabSz="9144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75" indent="-228616" algn="l" defTabSz="9144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2" algn="l" defTabSz="9144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65" algn="l" defTabSz="9144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97" algn="l" defTabSz="9144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30" algn="l" defTabSz="9144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62" algn="l" defTabSz="9144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94" algn="l" defTabSz="9144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26" algn="l" defTabSz="9144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59" algn="l" defTabSz="9144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67C269-9D6B-5175-E705-70949439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" y="29830"/>
            <a:ext cx="2999779" cy="2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2BF3DD-47CF-0315-1711-D1E85F7CDFFB}"/>
              </a:ext>
            </a:extLst>
          </p:cNvPr>
          <p:cNvSpPr txBox="1"/>
          <p:nvPr/>
        </p:nvSpPr>
        <p:spPr>
          <a:xfrm>
            <a:off x="-14621" y="2440815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Galileo Galilei (1564-1642)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the “father of modern science”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112D80A-80AD-BF34-19A4-FB0F2BEB579B}"/>
              </a:ext>
            </a:extLst>
          </p:cNvPr>
          <p:cNvSpPr/>
          <p:nvPr/>
        </p:nvSpPr>
        <p:spPr>
          <a:xfrm>
            <a:off x="5263748" y="2202782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claim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79D064-6741-4F40-814C-56FFDF3FD3B9}"/>
              </a:ext>
            </a:extLst>
          </p:cNvPr>
          <p:cNvSpPr/>
          <p:nvPr/>
        </p:nvSpPr>
        <p:spPr>
          <a:xfrm>
            <a:off x="3352375" y="5311573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6F7EA55-2500-D760-1B0F-D79B903CC2FE}"/>
              </a:ext>
            </a:extLst>
          </p:cNvPr>
          <p:cNvSpPr/>
          <p:nvPr/>
        </p:nvSpPr>
        <p:spPr>
          <a:xfrm>
            <a:off x="7176992" y="5311574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 world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A7A3A87-04C5-1CDD-4A82-E767673520F1}"/>
              </a:ext>
            </a:extLst>
          </p:cNvPr>
          <p:cNvSpPr/>
          <p:nvPr/>
        </p:nvSpPr>
        <p:spPr>
          <a:xfrm>
            <a:off x="3352401" y="4279782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process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245F8A2-9D10-716B-9563-6F3CF783DA12}"/>
              </a:ext>
            </a:extLst>
          </p:cNvPr>
          <p:cNvSpPr/>
          <p:nvPr/>
        </p:nvSpPr>
        <p:spPr>
          <a:xfrm>
            <a:off x="7176992" y="4279782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DGP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5D6A5ED-F6C0-826B-66AB-2792C80B6CD7}"/>
              </a:ext>
            </a:extLst>
          </p:cNvPr>
          <p:cNvSpPr/>
          <p:nvPr/>
        </p:nvSpPr>
        <p:spPr>
          <a:xfrm>
            <a:off x="5264687" y="3247989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  <a:br>
              <a:rPr lang="en-US" dirty="0"/>
            </a:br>
            <a:r>
              <a:rPr lang="en-US" dirty="0"/>
              <a:t>algorithm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3E5CD25-95B8-D7D9-2B03-29C8495C5C01}"/>
              </a:ext>
            </a:extLst>
          </p:cNvPr>
          <p:cNvSpPr/>
          <p:nvPr/>
        </p:nvSpPr>
        <p:spPr>
          <a:xfrm>
            <a:off x="3352392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Data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AC0FF1-8BB8-8AC7-0E53-6F7FF9D83CD2}"/>
              </a:ext>
            </a:extLst>
          </p:cNvPr>
          <p:cNvCxnSpPr>
            <a:cxnSpLocks/>
            <a:stCxn id="66" idx="0"/>
            <a:endCxn id="69" idx="2"/>
          </p:cNvCxnSpPr>
          <p:nvPr/>
        </p:nvCxnSpPr>
        <p:spPr>
          <a:xfrm flipV="1">
            <a:off x="4182693" y="4931423"/>
            <a:ext cx="26" cy="3801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FDC8897-DBA6-C9EC-0900-2246DEC7509C}"/>
              </a:ext>
            </a:extLst>
          </p:cNvPr>
          <p:cNvCxnSpPr>
            <a:cxnSpLocks/>
            <a:stCxn id="69" idx="0"/>
            <a:endCxn id="71" idx="1"/>
          </p:cNvCxnSpPr>
          <p:nvPr/>
        </p:nvCxnSpPr>
        <p:spPr>
          <a:xfrm rot="5400000" flipH="1" flipV="1">
            <a:off x="4370717" y="3385812"/>
            <a:ext cx="705972" cy="10819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6D09AC8-3236-8EF0-E052-E738F72CDB6B}"/>
              </a:ext>
            </a:extLst>
          </p:cNvPr>
          <p:cNvCxnSpPr>
            <a:cxnSpLocks/>
            <a:stCxn id="70" idx="0"/>
            <a:endCxn id="71" idx="3"/>
          </p:cNvCxnSpPr>
          <p:nvPr/>
        </p:nvCxnSpPr>
        <p:spPr>
          <a:xfrm rot="16200000" flipV="1">
            <a:off x="7113330" y="3385802"/>
            <a:ext cx="705972" cy="1081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05D663-97FD-A4A5-FDE0-253C1D08C7B1}"/>
              </a:ext>
            </a:extLst>
          </p:cNvPr>
          <p:cNvCxnSpPr>
            <a:cxnSpLocks/>
            <a:stCxn id="71" idx="0"/>
            <a:endCxn id="65" idx="2"/>
          </p:cNvCxnSpPr>
          <p:nvPr/>
        </p:nvCxnSpPr>
        <p:spPr>
          <a:xfrm flipH="1" flipV="1">
            <a:off x="6094066" y="2854423"/>
            <a:ext cx="939" cy="3935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B1EECF6-1568-95F4-77B4-548B4CE1320B}"/>
              </a:ext>
            </a:extLst>
          </p:cNvPr>
          <p:cNvSpPr/>
          <p:nvPr/>
        </p:nvSpPr>
        <p:spPr>
          <a:xfrm>
            <a:off x="7176990" y="5954689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Rationalism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A5E74C0-6FA0-54E6-C638-BF3CACF1B7A4}"/>
              </a:ext>
            </a:extLst>
          </p:cNvPr>
          <p:cNvSpPr/>
          <p:nvPr/>
        </p:nvSpPr>
        <p:spPr>
          <a:xfrm>
            <a:off x="3352371" y="5954688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Empiricism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09D3FA3-7A38-3168-A281-26BE65C7302E}"/>
              </a:ext>
            </a:extLst>
          </p:cNvPr>
          <p:cNvSpPr/>
          <p:nvPr/>
        </p:nvSpPr>
        <p:spPr>
          <a:xfrm>
            <a:off x="3352392" y="3774086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Observations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63ACA4DD-4145-E1CD-2E0A-B71EF6EE89B9}"/>
              </a:ext>
            </a:extLst>
          </p:cNvPr>
          <p:cNvSpPr/>
          <p:nvPr/>
        </p:nvSpPr>
        <p:spPr>
          <a:xfrm>
            <a:off x="7176997" y="3769473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Predictions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61304E3-E04C-8447-8E52-E9A2CAE0F7E7}"/>
              </a:ext>
            </a:extLst>
          </p:cNvPr>
          <p:cNvCxnSpPr>
            <a:cxnSpLocks/>
            <a:stCxn id="67" idx="0"/>
            <a:endCxn id="70" idx="2"/>
          </p:cNvCxnSpPr>
          <p:nvPr/>
        </p:nvCxnSpPr>
        <p:spPr>
          <a:xfrm flipV="1">
            <a:off x="8007310" y="4931423"/>
            <a:ext cx="0" cy="38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117BF0F7-3A44-975F-9D08-8543A5D114E9}"/>
              </a:ext>
            </a:extLst>
          </p:cNvPr>
          <p:cNvSpPr/>
          <p:nvPr/>
        </p:nvSpPr>
        <p:spPr>
          <a:xfrm>
            <a:off x="8882954" y="5311573"/>
            <a:ext cx="2189518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Propositional logic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Deductive reasoning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C1CDF54-1ABF-2F53-F783-A7B1D568017A}"/>
              </a:ext>
            </a:extLst>
          </p:cNvPr>
          <p:cNvSpPr/>
          <p:nvPr/>
        </p:nvSpPr>
        <p:spPr>
          <a:xfrm>
            <a:off x="8792276" y="4282722"/>
            <a:ext cx="2280047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Probability theory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Inductive reasoning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012CC91F-D79E-18D5-4715-17E4C25FF502}"/>
              </a:ext>
            </a:extLst>
          </p:cNvPr>
          <p:cNvSpPr/>
          <p:nvPr/>
        </p:nvSpPr>
        <p:spPr>
          <a:xfrm>
            <a:off x="8792269" y="3246288"/>
            <a:ext cx="2280046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Statistical inference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E11E1C98-125D-FB25-8886-D419BFAFA446}"/>
              </a:ext>
            </a:extLst>
          </p:cNvPr>
          <p:cNvSpPr/>
          <p:nvPr/>
        </p:nvSpPr>
        <p:spPr>
          <a:xfrm>
            <a:off x="7176044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C9EEBB5-0646-552C-FFC7-410C090446DF}"/>
              </a:ext>
            </a:extLst>
          </p:cNvPr>
          <p:cNvSpPr/>
          <p:nvPr/>
        </p:nvSpPr>
        <p:spPr>
          <a:xfrm>
            <a:off x="8882967" y="2207120"/>
            <a:ext cx="2189331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inference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5CAE275-83C5-5AEC-5C76-18F9C8B7D0B7}"/>
              </a:ext>
            </a:extLst>
          </p:cNvPr>
          <p:cNvSpPr/>
          <p:nvPr/>
        </p:nvSpPr>
        <p:spPr>
          <a:xfrm>
            <a:off x="5440284" y="1495389"/>
            <a:ext cx="1307562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5067B24-C225-BFDE-73CA-4DFBBB522F84}"/>
              </a:ext>
            </a:extLst>
          </p:cNvPr>
          <p:cNvSpPr/>
          <p:nvPr/>
        </p:nvSpPr>
        <p:spPr>
          <a:xfrm>
            <a:off x="6924400" y="1387642"/>
            <a:ext cx="3966701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L(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		Frequentist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FDC156E6-ED7F-8C91-B62A-ACBA893856DE}"/>
              </a:ext>
            </a:extLst>
          </p:cNvPr>
          <p:cNvSpPr/>
          <p:nvPr/>
        </p:nvSpPr>
        <p:spPr>
          <a:xfrm>
            <a:off x="6924383" y="1736883"/>
            <a:ext cx="3966718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· 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		Bayesian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0F73EAA-A236-0E5E-3F40-617D583C831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6747846" y="1646153"/>
            <a:ext cx="176554" cy="175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4828F31-BE4B-0840-BBD2-59A689444507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6747846" y="1821210"/>
            <a:ext cx="176537" cy="1741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FC2578D-E3D6-8318-528B-EB5B6D99E2C2}"/>
              </a:ext>
            </a:extLst>
          </p:cNvPr>
          <p:cNvSpPr/>
          <p:nvPr/>
        </p:nvSpPr>
        <p:spPr>
          <a:xfrm>
            <a:off x="5263747" y="4282722"/>
            <a:ext cx="1660635" cy="65164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360898-41F1-E2A9-9B5A-0D45A03444CA}"/>
              </a:ext>
            </a:extLst>
          </p:cNvPr>
          <p:cNvCxnSpPr>
            <a:cxnSpLocks/>
            <a:stCxn id="69" idx="3"/>
            <a:endCxn id="95" idx="1"/>
          </p:cNvCxnSpPr>
          <p:nvPr/>
        </p:nvCxnSpPr>
        <p:spPr>
          <a:xfrm>
            <a:off x="5013036" y="4605603"/>
            <a:ext cx="250711" cy="2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914A4BD-A7F5-2679-B4EA-311FF16912E1}"/>
              </a:ext>
            </a:extLst>
          </p:cNvPr>
          <p:cNvCxnSpPr>
            <a:cxnSpLocks/>
            <a:stCxn id="95" idx="3"/>
            <a:endCxn id="70" idx="1"/>
          </p:cNvCxnSpPr>
          <p:nvPr/>
        </p:nvCxnSpPr>
        <p:spPr>
          <a:xfrm flipV="1">
            <a:off x="6924382" y="4605603"/>
            <a:ext cx="252610" cy="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D20A9D4-E8A8-9B11-5CA5-B65EEF5A74A3}"/>
              </a:ext>
            </a:extLst>
          </p:cNvPr>
          <p:cNvSpPr/>
          <p:nvPr/>
        </p:nvSpPr>
        <p:spPr>
          <a:xfrm>
            <a:off x="4418071" y="251670"/>
            <a:ext cx="335198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Replication/Revision/Rejection</a:t>
            </a:r>
          </a:p>
        </p:txBody>
      </p:sp>
      <p:sp>
        <p:nvSpPr>
          <p:cNvPr id="99" name="TextBox 15">
            <a:extLst>
              <a:ext uri="{FF2B5EF4-FFF2-40B4-BE49-F238E27FC236}">
                <a16:creationId xmlns:a16="http://schemas.microsoft.com/office/drawing/2014/main" id="{78675AAA-47D6-B650-72E7-09D53F102664}"/>
              </a:ext>
            </a:extLst>
          </p:cNvPr>
          <p:cNvSpPr txBox="1"/>
          <p:nvPr/>
        </p:nvSpPr>
        <p:spPr>
          <a:xfrm>
            <a:off x="5680315" y="3934296"/>
            <a:ext cx="82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  <a:endParaRPr lang="en-US" sz="1400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1DB1B2D-961E-9B37-334C-91FD91A2573D}"/>
              </a:ext>
            </a:extLst>
          </p:cNvPr>
          <p:cNvCxnSpPr>
            <a:cxnSpLocks/>
            <a:stCxn id="90" idx="0"/>
            <a:endCxn id="98" idx="2"/>
          </p:cNvCxnSpPr>
          <p:nvPr/>
        </p:nvCxnSpPr>
        <p:spPr>
          <a:xfrm flipH="1" flipV="1">
            <a:off x="6094064" y="903311"/>
            <a:ext cx="1" cy="5920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38814AC-0771-41BA-28B0-74911E95719E}"/>
              </a:ext>
            </a:extLst>
          </p:cNvPr>
          <p:cNvSpPr/>
          <p:nvPr/>
        </p:nvSpPr>
        <p:spPr>
          <a:xfrm>
            <a:off x="7176044" y="2273957"/>
            <a:ext cx="1660635" cy="499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effects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Explanations</a:t>
            </a:r>
          </a:p>
        </p:txBody>
      </p:sp>
    </p:spTree>
    <p:extLst>
      <p:ext uri="{BB962C8B-B14F-4D97-AF65-F5344CB8AC3E}">
        <p14:creationId xmlns:p14="http://schemas.microsoft.com/office/powerpoint/2010/main" val="404856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B9851-DCC1-9F93-44D9-280F11A23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2E547B-340E-18DC-139B-8F8AD24C94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7BC2FE59-3CF1-7F71-D937-D8E8BB965FF1}"/>
              </a:ext>
            </a:extLst>
          </p:cNvPr>
          <p:cNvSpPr/>
          <p:nvPr/>
        </p:nvSpPr>
        <p:spPr>
          <a:xfrm>
            <a:off x="5619925" y="2069063"/>
            <a:ext cx="952151" cy="2361606"/>
          </a:xfrm>
          <a:custGeom>
            <a:avLst/>
            <a:gdLst>
              <a:gd name="connsiteX0" fmla="*/ 476075 w 952151"/>
              <a:gd name="connsiteY0" fmla="*/ 0 h 2361606"/>
              <a:gd name="connsiteX1" fmla="*/ 562319 w 952151"/>
              <a:gd name="connsiteY1" fmla="*/ 94891 h 2361606"/>
              <a:gd name="connsiteX2" fmla="*/ 952151 w 952151"/>
              <a:gd name="connsiteY2" fmla="*/ 1180803 h 2361606"/>
              <a:gd name="connsiteX3" fmla="*/ 562319 w 952151"/>
              <a:gd name="connsiteY3" fmla="*/ 2266715 h 2361606"/>
              <a:gd name="connsiteX4" fmla="*/ 476076 w 952151"/>
              <a:gd name="connsiteY4" fmla="*/ 2361606 h 2361606"/>
              <a:gd name="connsiteX5" fmla="*/ 389832 w 952151"/>
              <a:gd name="connsiteY5" fmla="*/ 2266714 h 2361606"/>
              <a:gd name="connsiteX6" fmla="*/ 0 w 952151"/>
              <a:gd name="connsiteY6" fmla="*/ 1180802 h 2361606"/>
              <a:gd name="connsiteX7" fmla="*/ 389832 w 952151"/>
              <a:gd name="connsiteY7" fmla="*/ 94890 h 2361606"/>
              <a:gd name="connsiteX8" fmla="*/ 476075 w 952151"/>
              <a:gd name="connsiteY8" fmla="*/ 0 h 236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2151" h="2361606">
                <a:moveTo>
                  <a:pt x="476075" y="0"/>
                </a:moveTo>
                <a:lnTo>
                  <a:pt x="562319" y="94891"/>
                </a:lnTo>
                <a:cubicBezTo>
                  <a:pt x="805855" y="389989"/>
                  <a:pt x="952151" y="768312"/>
                  <a:pt x="952151" y="1180803"/>
                </a:cubicBezTo>
                <a:cubicBezTo>
                  <a:pt x="952151" y="1593295"/>
                  <a:pt x="805855" y="1971617"/>
                  <a:pt x="562319" y="2266715"/>
                </a:cubicBezTo>
                <a:lnTo>
                  <a:pt x="476076" y="2361606"/>
                </a:lnTo>
                <a:lnTo>
                  <a:pt x="389832" y="2266714"/>
                </a:lnTo>
                <a:cubicBezTo>
                  <a:pt x="146296" y="1971616"/>
                  <a:pt x="0" y="1593294"/>
                  <a:pt x="0" y="1180802"/>
                </a:cubicBezTo>
                <a:cubicBezTo>
                  <a:pt x="0" y="768311"/>
                  <a:pt x="146296" y="389988"/>
                  <a:pt x="389832" y="94890"/>
                </a:cubicBezTo>
                <a:lnTo>
                  <a:pt x="476075" y="0"/>
                </a:lnTo>
                <a:close/>
              </a:path>
            </a:pathLst>
          </a:custGeom>
          <a:solidFill>
            <a:srgbClr val="55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9A2F174-2AB8-241D-50DC-5BDAC3AF95BE}"/>
              </a:ext>
            </a:extLst>
          </p:cNvPr>
          <p:cNvSpPr/>
          <p:nvPr/>
        </p:nvSpPr>
        <p:spPr>
          <a:xfrm>
            <a:off x="6096000" y="1551848"/>
            <a:ext cx="2938245" cy="3414320"/>
          </a:xfrm>
          <a:custGeom>
            <a:avLst/>
            <a:gdLst>
              <a:gd name="connsiteX0" fmla="*/ 1231085 w 2938245"/>
              <a:gd name="connsiteY0" fmla="*/ 0 h 3414320"/>
              <a:gd name="connsiteX1" fmla="*/ 2938245 w 2938245"/>
              <a:gd name="connsiteY1" fmla="*/ 1707160 h 3414320"/>
              <a:gd name="connsiteX2" fmla="*/ 1231085 w 2938245"/>
              <a:gd name="connsiteY2" fmla="*/ 3414320 h 3414320"/>
              <a:gd name="connsiteX3" fmla="*/ 23941 w 2938245"/>
              <a:gd name="connsiteY3" fmla="*/ 2914304 h 3414320"/>
              <a:gd name="connsiteX4" fmla="*/ 1 w 2938245"/>
              <a:gd name="connsiteY4" fmla="*/ 2887964 h 3414320"/>
              <a:gd name="connsiteX5" fmla="*/ 86244 w 2938245"/>
              <a:gd name="connsiteY5" fmla="*/ 2793073 h 3414320"/>
              <a:gd name="connsiteX6" fmla="*/ 476076 w 2938245"/>
              <a:gd name="connsiteY6" fmla="*/ 1707161 h 3414320"/>
              <a:gd name="connsiteX7" fmla="*/ 86244 w 2938245"/>
              <a:gd name="connsiteY7" fmla="*/ 621249 h 3414320"/>
              <a:gd name="connsiteX8" fmla="*/ 0 w 2938245"/>
              <a:gd name="connsiteY8" fmla="*/ 526358 h 3414320"/>
              <a:gd name="connsiteX9" fmla="*/ 23941 w 2938245"/>
              <a:gd name="connsiteY9" fmla="*/ 500016 h 3414320"/>
              <a:gd name="connsiteX10" fmla="*/ 1231085 w 2938245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245" h="3414320">
                <a:moveTo>
                  <a:pt x="1231085" y="0"/>
                </a:moveTo>
                <a:cubicBezTo>
                  <a:pt x="2173923" y="0"/>
                  <a:pt x="2938245" y="764322"/>
                  <a:pt x="2938245" y="1707160"/>
                </a:cubicBezTo>
                <a:cubicBezTo>
                  <a:pt x="2938245" y="2649998"/>
                  <a:pt x="2173923" y="3414320"/>
                  <a:pt x="1231085" y="3414320"/>
                </a:cubicBezTo>
                <a:cubicBezTo>
                  <a:pt x="759666" y="3414320"/>
                  <a:pt x="332876" y="3223240"/>
                  <a:pt x="23941" y="2914304"/>
                </a:cubicBezTo>
                <a:lnTo>
                  <a:pt x="1" y="2887964"/>
                </a:lnTo>
                <a:lnTo>
                  <a:pt x="86244" y="2793073"/>
                </a:lnTo>
                <a:cubicBezTo>
                  <a:pt x="329780" y="2497975"/>
                  <a:pt x="476076" y="2119653"/>
                  <a:pt x="476076" y="1707161"/>
                </a:cubicBezTo>
                <a:cubicBezTo>
                  <a:pt x="476076" y="1294670"/>
                  <a:pt x="329780" y="916347"/>
                  <a:pt x="86244" y="621249"/>
                </a:cubicBezTo>
                <a:lnTo>
                  <a:pt x="0" y="526358"/>
                </a:lnTo>
                <a:lnTo>
                  <a:pt x="23941" y="500016"/>
                </a:lnTo>
                <a:cubicBezTo>
                  <a:pt x="332876" y="191081"/>
                  <a:pt x="759666" y="0"/>
                  <a:pt x="1231085" y="0"/>
                </a:cubicBezTo>
                <a:close/>
              </a:path>
            </a:pathLst>
          </a:custGeom>
          <a:solidFill>
            <a:srgbClr val="8CA5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1C11B122-B546-0AA4-E00E-E2DAD85E864C}"/>
              </a:ext>
            </a:extLst>
          </p:cNvPr>
          <p:cNvSpPr/>
          <p:nvPr/>
        </p:nvSpPr>
        <p:spPr>
          <a:xfrm>
            <a:off x="3157756" y="1551849"/>
            <a:ext cx="2938245" cy="3414320"/>
          </a:xfrm>
          <a:custGeom>
            <a:avLst/>
            <a:gdLst>
              <a:gd name="connsiteX0" fmla="*/ 1707160 w 2938245"/>
              <a:gd name="connsiteY0" fmla="*/ 0 h 3414320"/>
              <a:gd name="connsiteX1" fmla="*/ 2914304 w 2938245"/>
              <a:gd name="connsiteY1" fmla="*/ 500016 h 3414320"/>
              <a:gd name="connsiteX2" fmla="*/ 2938244 w 2938245"/>
              <a:gd name="connsiteY2" fmla="*/ 526357 h 3414320"/>
              <a:gd name="connsiteX3" fmla="*/ 2852001 w 2938245"/>
              <a:gd name="connsiteY3" fmla="*/ 621247 h 3414320"/>
              <a:gd name="connsiteX4" fmla="*/ 2462169 w 2938245"/>
              <a:gd name="connsiteY4" fmla="*/ 1707159 h 3414320"/>
              <a:gd name="connsiteX5" fmla="*/ 2852001 w 2938245"/>
              <a:gd name="connsiteY5" fmla="*/ 2793071 h 3414320"/>
              <a:gd name="connsiteX6" fmla="*/ 2938245 w 2938245"/>
              <a:gd name="connsiteY6" fmla="*/ 2887963 h 3414320"/>
              <a:gd name="connsiteX7" fmla="*/ 2914304 w 2938245"/>
              <a:gd name="connsiteY7" fmla="*/ 2914304 h 3414320"/>
              <a:gd name="connsiteX8" fmla="*/ 1707160 w 2938245"/>
              <a:gd name="connsiteY8" fmla="*/ 3414320 h 3414320"/>
              <a:gd name="connsiteX9" fmla="*/ 0 w 2938245"/>
              <a:gd name="connsiteY9" fmla="*/ 1707160 h 3414320"/>
              <a:gd name="connsiteX10" fmla="*/ 1707160 w 2938245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38245" h="3414320">
                <a:moveTo>
                  <a:pt x="1707160" y="0"/>
                </a:moveTo>
                <a:cubicBezTo>
                  <a:pt x="2178579" y="0"/>
                  <a:pt x="2605369" y="191081"/>
                  <a:pt x="2914304" y="500016"/>
                </a:cubicBezTo>
                <a:lnTo>
                  <a:pt x="2938244" y="526357"/>
                </a:lnTo>
                <a:lnTo>
                  <a:pt x="2852001" y="621247"/>
                </a:lnTo>
                <a:cubicBezTo>
                  <a:pt x="2608465" y="916345"/>
                  <a:pt x="2462169" y="1294668"/>
                  <a:pt x="2462169" y="1707159"/>
                </a:cubicBezTo>
                <a:cubicBezTo>
                  <a:pt x="2462169" y="2119651"/>
                  <a:pt x="2608465" y="2497973"/>
                  <a:pt x="2852001" y="2793071"/>
                </a:cubicBezTo>
                <a:lnTo>
                  <a:pt x="2938245" y="2887963"/>
                </a:lnTo>
                <a:lnTo>
                  <a:pt x="2914304" y="2914304"/>
                </a:lnTo>
                <a:cubicBezTo>
                  <a:pt x="2605369" y="3223240"/>
                  <a:pt x="2178579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rgbClr val="8EBB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9080E3-96AA-3199-EEA0-1BD5E7B3228F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C6256-1174-0AF2-49E9-E4E325B39B35}"/>
              </a:ext>
            </a:extLst>
          </p:cNvPr>
          <p:cNvSpPr txBox="1"/>
          <p:nvPr/>
        </p:nvSpPr>
        <p:spPr>
          <a:xfrm>
            <a:off x="4257062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FB5788-9CA9-8A6F-4325-3E76EC7BCC5D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1BD28-9F2A-14A7-43FA-737AFA358A54}"/>
              </a:ext>
            </a:extLst>
          </p:cNvPr>
          <p:cNvSpPr txBox="1"/>
          <p:nvPr/>
        </p:nvSpPr>
        <p:spPr>
          <a:xfrm>
            <a:off x="6719231" y="935799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764440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CA06B-ED30-C4C7-35AA-7AB164C2D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9768E7-9D7D-B2D4-F91E-D8C4F8F4548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B2E20FA-A04D-1EC7-4E08-54322843744A}"/>
              </a:ext>
            </a:extLst>
          </p:cNvPr>
          <p:cNvSpPr/>
          <p:nvPr/>
        </p:nvSpPr>
        <p:spPr>
          <a:xfrm>
            <a:off x="1345734" y="1551850"/>
            <a:ext cx="3414319" cy="3414319"/>
          </a:xfrm>
          <a:prstGeom prst="ellipse">
            <a:avLst/>
          </a:pr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AE159BC-321F-8412-2A15-4307426C0DF1}"/>
              </a:ext>
            </a:extLst>
          </p:cNvPr>
          <p:cNvSpPr/>
          <p:nvPr/>
        </p:nvSpPr>
        <p:spPr>
          <a:xfrm>
            <a:off x="7431947" y="1551850"/>
            <a:ext cx="3414319" cy="3414319"/>
          </a:xfrm>
          <a:prstGeom prst="ellipse">
            <a:avLst/>
          </a:pr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19FFD-370F-92AB-F57B-9EAE50B39DC2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A351E8-9AB8-9589-7F24-9C3D7479967D}"/>
              </a:ext>
            </a:extLst>
          </p:cNvPr>
          <p:cNvSpPr txBox="1"/>
          <p:nvPr/>
        </p:nvSpPr>
        <p:spPr>
          <a:xfrm>
            <a:off x="2445040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C5B748-2D9C-B440-6CBB-3FC9D10EBFA3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527E4A-E004-4063-3B7B-BD87AB1D6899}"/>
              </a:ext>
            </a:extLst>
          </p:cNvPr>
          <p:cNvSpPr txBox="1"/>
          <p:nvPr/>
        </p:nvSpPr>
        <p:spPr>
          <a:xfrm>
            <a:off x="8531252" y="936296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2819956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5D1CF-5450-932F-2B5B-F9F035FB4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5FCF03-706A-F376-099F-85F73266BF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B2AB8CB-44C7-D649-FE7A-4E3DC61B506F}"/>
              </a:ext>
            </a:extLst>
          </p:cNvPr>
          <p:cNvSpPr/>
          <p:nvPr/>
        </p:nvSpPr>
        <p:spPr>
          <a:xfrm>
            <a:off x="4388840" y="1551850"/>
            <a:ext cx="3414319" cy="3414319"/>
          </a:xfrm>
          <a:prstGeom prst="ellipse">
            <a:avLst/>
          </a:prstGeom>
          <a:solidFill>
            <a:srgbClr val="55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94EDA-E833-9E62-9318-4DF747294F55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29380D-BABA-9722-8BD6-7A5F53C19946}"/>
              </a:ext>
            </a:extLst>
          </p:cNvPr>
          <p:cNvSpPr txBox="1"/>
          <p:nvPr/>
        </p:nvSpPr>
        <p:spPr>
          <a:xfrm>
            <a:off x="5158353" y="936291"/>
            <a:ext cx="187529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= B</a:t>
            </a:r>
            <a:br>
              <a:rPr lang="en-US" sz="1600" dirty="0"/>
            </a:br>
            <a:r>
              <a:rPr lang="en-US" sz="1600" dirty="0"/>
              <a:t>P(A) = P(B)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A8BEF-FD3E-F66F-D027-F7A3309E16F6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0.1</a:t>
            </a:r>
          </a:p>
        </p:txBody>
      </p:sp>
    </p:spTree>
    <p:extLst>
      <p:ext uri="{BB962C8B-B14F-4D97-AF65-F5344CB8AC3E}">
        <p14:creationId xmlns:p14="http://schemas.microsoft.com/office/powerpoint/2010/main" val="3857210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E5102-7300-B033-570A-BB0E3565D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0CBFEF-0A1C-EE83-BE85-B4A686CBC9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44BB27A-682C-F60D-EC94-0D225066F1F7}"/>
              </a:ext>
            </a:extLst>
          </p:cNvPr>
          <p:cNvSpPr/>
          <p:nvPr/>
        </p:nvSpPr>
        <p:spPr>
          <a:xfrm>
            <a:off x="4388840" y="1551848"/>
            <a:ext cx="3414319" cy="3414319"/>
          </a:xfrm>
          <a:prstGeom prst="ellipse">
            <a:avLst/>
          </a:pr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79718-59C1-11BA-63B4-C39C7F2C6AF1}"/>
              </a:ext>
            </a:extLst>
          </p:cNvPr>
          <p:cNvSpPr txBox="1"/>
          <p:nvPr/>
        </p:nvSpPr>
        <p:spPr>
          <a:xfrm>
            <a:off x="0" y="0"/>
            <a:ext cx="285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22232-B16B-B666-C63D-83DFB7CD4C7B}"/>
              </a:ext>
            </a:extLst>
          </p:cNvPr>
          <p:cNvSpPr txBox="1"/>
          <p:nvPr/>
        </p:nvSpPr>
        <p:spPr>
          <a:xfrm>
            <a:off x="5953386" y="1182516"/>
            <a:ext cx="285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779372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6C4F6-A078-F013-D9CE-E04614BD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3EAB60E-BBC8-9638-36F9-77F6A5765131}"/>
              </a:ext>
            </a:extLst>
          </p:cNvPr>
          <p:cNvSpPr/>
          <p:nvPr/>
        </p:nvSpPr>
        <p:spPr>
          <a:xfrm>
            <a:off x="-3" y="-166"/>
            <a:ext cx="3414319" cy="6857999"/>
          </a:xfrm>
          <a:prstGeom prst="rect">
            <a:avLst/>
          </a:prstGeom>
          <a:solidFill>
            <a:schemeClr val="accent1">
              <a:lumMod val="50000"/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C6577C-48A6-A10F-9707-02EFC3B8EB52}"/>
              </a:ext>
            </a:extLst>
          </p:cNvPr>
          <p:cNvSpPr/>
          <p:nvPr/>
        </p:nvSpPr>
        <p:spPr>
          <a:xfrm>
            <a:off x="3414317" y="-166"/>
            <a:ext cx="3004771" cy="6857999"/>
          </a:xfrm>
          <a:prstGeom prst="rect">
            <a:avLst/>
          </a:prstGeom>
          <a:solidFill>
            <a:schemeClr val="accent1">
              <a:lumMod val="75000"/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6CBE17-468E-AC27-3D10-5265817775CD}"/>
              </a:ext>
            </a:extLst>
          </p:cNvPr>
          <p:cNvSpPr/>
          <p:nvPr/>
        </p:nvSpPr>
        <p:spPr>
          <a:xfrm>
            <a:off x="6419088" y="-332"/>
            <a:ext cx="4443984" cy="6858330"/>
          </a:xfrm>
          <a:prstGeom prst="rect">
            <a:avLst/>
          </a:prstGeom>
          <a:solidFill>
            <a:schemeClr val="accent1">
              <a:lumMod val="60000"/>
              <a:lumOff val="40000"/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9415F-B19B-C93F-C9B8-806650EAABA9}"/>
              </a:ext>
            </a:extLst>
          </p:cNvPr>
          <p:cNvSpPr/>
          <p:nvPr/>
        </p:nvSpPr>
        <p:spPr>
          <a:xfrm>
            <a:off x="10858069" y="-332"/>
            <a:ext cx="1333931" cy="6858330"/>
          </a:xfrm>
          <a:prstGeom prst="rect">
            <a:avLst/>
          </a:prstGeom>
          <a:solidFill>
            <a:schemeClr val="accent1">
              <a:lumMod val="40000"/>
              <a:lumOff val="60000"/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8DA8D63-894B-0E43-B87B-5BFFB9B4216B}"/>
              </a:ext>
            </a:extLst>
          </p:cNvPr>
          <p:cNvSpPr/>
          <p:nvPr/>
        </p:nvSpPr>
        <p:spPr>
          <a:xfrm>
            <a:off x="4388840" y="1551848"/>
            <a:ext cx="3414319" cy="3414319"/>
          </a:xfrm>
          <a:prstGeom prst="ellipse">
            <a:avLst/>
          </a:pr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2C7089-42D9-C7F1-0A16-4BED6947BA64}"/>
              </a:ext>
            </a:extLst>
          </p:cNvPr>
          <p:cNvSpPr txBox="1"/>
          <p:nvPr/>
        </p:nvSpPr>
        <p:spPr>
          <a:xfrm>
            <a:off x="5953386" y="1182516"/>
            <a:ext cx="2852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603A8-678C-B728-2B6E-FEEFBA8C4CB7}"/>
              </a:ext>
            </a:extLst>
          </p:cNvPr>
          <p:cNvSpPr txBox="1"/>
          <p:nvPr/>
        </p:nvSpPr>
        <p:spPr>
          <a:xfrm>
            <a:off x="0" y="0"/>
            <a:ext cx="96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B</a:t>
            </a:r>
            <a:r>
              <a:rPr lang="en-US" sz="2100" baseline="-250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5849A3-22E0-1B55-6A8A-2AE0F84B14F7}"/>
              </a:ext>
            </a:extLst>
          </p:cNvPr>
          <p:cNvSpPr txBox="1"/>
          <p:nvPr/>
        </p:nvSpPr>
        <p:spPr>
          <a:xfrm>
            <a:off x="3414319" y="0"/>
            <a:ext cx="96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B</a:t>
            </a:r>
            <a:r>
              <a:rPr lang="en-US" sz="2100" baseline="-25000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2FCDC0-969D-4B8E-6ABC-4726369D108A}"/>
              </a:ext>
            </a:extLst>
          </p:cNvPr>
          <p:cNvSpPr txBox="1"/>
          <p:nvPr/>
        </p:nvSpPr>
        <p:spPr>
          <a:xfrm>
            <a:off x="6419090" y="0"/>
            <a:ext cx="96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B</a:t>
            </a:r>
            <a:r>
              <a:rPr lang="en-US" sz="2100" baseline="-250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52FDD-7209-03C7-64B8-71045EE5E8BC}"/>
              </a:ext>
            </a:extLst>
          </p:cNvPr>
          <p:cNvSpPr txBox="1"/>
          <p:nvPr/>
        </p:nvSpPr>
        <p:spPr>
          <a:xfrm>
            <a:off x="10858069" y="-333"/>
            <a:ext cx="9612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B</a:t>
            </a:r>
            <a:r>
              <a:rPr lang="en-US" sz="2100" baseline="-25000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95C0E-A469-D0BC-858A-70556E982F7C}"/>
              </a:ext>
            </a:extLst>
          </p:cNvPr>
          <p:cNvSpPr txBox="1"/>
          <p:nvPr/>
        </p:nvSpPr>
        <p:spPr>
          <a:xfrm>
            <a:off x="4738143" y="3074341"/>
            <a:ext cx="1336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 ∩ B</a:t>
            </a:r>
            <a:r>
              <a:rPr lang="en-US" sz="2100" baseline="-25000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3B4966-6F2B-135E-2375-A045507FA1BF}"/>
              </a:ext>
            </a:extLst>
          </p:cNvPr>
          <p:cNvSpPr txBox="1"/>
          <p:nvPr/>
        </p:nvSpPr>
        <p:spPr>
          <a:xfrm>
            <a:off x="6433656" y="3099820"/>
            <a:ext cx="1336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 ∩ B</a:t>
            </a:r>
            <a:r>
              <a:rPr lang="en-US" sz="2100" baseline="-25000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1B88F6-4FE9-00D2-A032-BDA5EC732F7D}"/>
              </a:ext>
            </a:extLst>
          </p:cNvPr>
          <p:cNvSpPr txBox="1"/>
          <p:nvPr/>
        </p:nvSpPr>
        <p:spPr>
          <a:xfrm>
            <a:off x="1038834" y="3074341"/>
            <a:ext cx="13366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 ∩ B</a:t>
            </a:r>
            <a:r>
              <a:rPr lang="en-US" sz="2100" baseline="-25000" dirty="0"/>
              <a:t>1</a:t>
            </a:r>
            <a:r>
              <a:rPr lang="en-US" sz="2100" dirty="0"/>
              <a:t> = ∅</a:t>
            </a:r>
            <a:endParaRPr lang="en-US" sz="2100" baseline="-25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F2E51EB-ED4C-F6F8-841A-B22A1F1072A8}"/>
              </a:ext>
            </a:extLst>
          </p:cNvPr>
          <p:cNvSpPr txBox="1"/>
          <p:nvPr/>
        </p:nvSpPr>
        <p:spPr>
          <a:xfrm>
            <a:off x="10877641" y="3099820"/>
            <a:ext cx="131435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A ∩ B</a:t>
            </a:r>
            <a:r>
              <a:rPr lang="en-US" sz="2100" baseline="-25000" dirty="0"/>
              <a:t>4</a:t>
            </a:r>
            <a:r>
              <a:rPr lang="en-US" sz="2100" dirty="0"/>
              <a:t> = ∅</a:t>
            </a:r>
            <a:endParaRPr lang="en-US" sz="2100" baseline="-25000" dirty="0"/>
          </a:p>
          <a:p>
            <a:pPr algn="ctr"/>
            <a:endParaRPr lang="en-US" sz="2100" baseline="-25000" dirty="0"/>
          </a:p>
        </p:txBody>
      </p:sp>
    </p:spTree>
    <p:extLst>
      <p:ext uri="{BB962C8B-B14F-4D97-AF65-F5344CB8AC3E}">
        <p14:creationId xmlns:p14="http://schemas.microsoft.com/office/powerpoint/2010/main" val="4178139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1464-7D90-1CE9-27DE-417EA35CF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4F7F67E-F171-E1B2-4FB7-802AAC866E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61B56D74-317F-0A00-48D4-9F9B469926B6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15D86842-64D9-6003-B094-A70CE5F25B5E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7E617A3-219B-737F-028A-EE7FD460F601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3AE3B-010D-2456-B312-CCD3AD4D9125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28A02A-8F27-A3F6-BD47-4EFECC09D252}"/>
              </a:ext>
            </a:extLst>
          </p:cNvPr>
          <p:cNvSpPr txBox="1"/>
          <p:nvPr/>
        </p:nvSpPr>
        <p:spPr>
          <a:xfrm>
            <a:off x="4634567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28F4D6-89EE-F180-ED3E-A70A7836B9A2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6FC32-C0F7-2EA5-7580-B222F11CD082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3602070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15E2BF-DE0A-4EB3-98CB-48E80AA8E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67C2BA-9972-4822-1F52-C25012734F8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443FD61-52D7-FFD6-D378-15A6670BBDD6}"/>
              </a:ext>
            </a:extLst>
          </p:cNvPr>
          <p:cNvSpPr/>
          <p:nvPr/>
        </p:nvSpPr>
        <p:spPr>
          <a:xfrm>
            <a:off x="3535261" y="1551850"/>
            <a:ext cx="3414319" cy="3414319"/>
          </a:xfrm>
          <a:prstGeom prst="ellipse">
            <a:avLst/>
          </a:pr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D8F88-357E-3638-6A80-4092CCD352C8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97090-4D21-BE5E-17C9-C660AA00C2C8}"/>
              </a:ext>
            </a:extLst>
          </p:cNvPr>
          <p:cNvSpPr txBox="1"/>
          <p:nvPr/>
        </p:nvSpPr>
        <p:spPr>
          <a:xfrm>
            <a:off x="4634567" y="2966621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</p:spTree>
    <p:extLst>
      <p:ext uri="{BB962C8B-B14F-4D97-AF65-F5344CB8AC3E}">
        <p14:creationId xmlns:p14="http://schemas.microsoft.com/office/powerpoint/2010/main" val="1842167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F319D-BE8F-BC3C-B960-38C14A402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B262BBFE-FCAD-6B94-0110-673B380F9720}"/>
              </a:ext>
            </a:extLst>
          </p:cNvPr>
          <p:cNvSpPr/>
          <p:nvPr/>
        </p:nvSpPr>
        <p:spPr>
          <a:xfrm>
            <a:off x="3535261" y="1551850"/>
            <a:ext cx="3414320" cy="3414320"/>
          </a:xfrm>
          <a:custGeom>
            <a:avLst/>
            <a:gdLst>
              <a:gd name="connsiteX0" fmla="*/ 1707160 w 3414320"/>
              <a:gd name="connsiteY0" fmla="*/ 0 h 3414320"/>
              <a:gd name="connsiteX1" fmla="*/ 3414320 w 3414320"/>
              <a:gd name="connsiteY1" fmla="*/ 1707160 h 3414320"/>
              <a:gd name="connsiteX2" fmla="*/ 1707160 w 3414320"/>
              <a:gd name="connsiteY2" fmla="*/ 3414320 h 3414320"/>
              <a:gd name="connsiteX3" fmla="*/ 0 w 3414320"/>
              <a:gd name="connsiteY3" fmla="*/ 1707160 h 3414320"/>
              <a:gd name="connsiteX4" fmla="*/ 1707160 w 3414320"/>
              <a:gd name="connsiteY4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4320" h="3414320">
                <a:moveTo>
                  <a:pt x="1707160" y="0"/>
                </a:moveTo>
                <a:cubicBezTo>
                  <a:pt x="2649998" y="0"/>
                  <a:pt x="3414320" y="764322"/>
                  <a:pt x="3414320" y="1707160"/>
                </a:cubicBezTo>
                <a:cubicBezTo>
                  <a:pt x="3414320" y="2649998"/>
                  <a:pt x="2649998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AF55E21D-9EB2-26C2-4461-2D296EDF82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5242421 w 12192000"/>
              <a:gd name="connsiteY5" fmla="*/ 1551850 h 6858000"/>
              <a:gd name="connsiteX6" fmla="*/ 3535261 w 12192000"/>
              <a:gd name="connsiteY6" fmla="*/ 3259010 h 6858000"/>
              <a:gd name="connsiteX7" fmla="*/ 5242421 w 12192000"/>
              <a:gd name="connsiteY7" fmla="*/ 4966170 h 6858000"/>
              <a:gd name="connsiteX8" fmla="*/ 6949581 w 12192000"/>
              <a:gd name="connsiteY8" fmla="*/ 3259010 h 6858000"/>
              <a:gd name="connsiteX9" fmla="*/ 5242421 w 12192000"/>
              <a:gd name="connsiteY9" fmla="*/ 1551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5242421" y="1551850"/>
                </a:moveTo>
                <a:cubicBezTo>
                  <a:pt x="4299583" y="1551850"/>
                  <a:pt x="3535261" y="2316172"/>
                  <a:pt x="3535261" y="3259010"/>
                </a:cubicBezTo>
                <a:cubicBezTo>
                  <a:pt x="3535261" y="4201848"/>
                  <a:pt x="4299583" y="4966170"/>
                  <a:pt x="5242421" y="4966170"/>
                </a:cubicBezTo>
                <a:cubicBezTo>
                  <a:pt x="6185259" y="4966170"/>
                  <a:pt x="6949581" y="4201848"/>
                  <a:pt x="6949581" y="3259010"/>
                </a:cubicBezTo>
                <a:cubicBezTo>
                  <a:pt x="6949581" y="2316172"/>
                  <a:pt x="6185259" y="1551850"/>
                  <a:pt x="5242421" y="1551850"/>
                </a:cubicBezTo>
                <a:close/>
              </a:path>
            </a:pathLst>
          </a:custGeom>
          <a:solidFill>
            <a:srgbClr val="8EBB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EFFFF-388C-CE0B-A53F-31EE94DF3083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3CE21D-3014-F2D1-C69B-75CF8514B0FC}"/>
              </a:ext>
            </a:extLst>
          </p:cNvPr>
          <p:cNvSpPr txBox="1"/>
          <p:nvPr/>
        </p:nvSpPr>
        <p:spPr>
          <a:xfrm>
            <a:off x="4634567" y="2966621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</p:spTree>
    <p:extLst>
      <p:ext uri="{BB962C8B-B14F-4D97-AF65-F5344CB8AC3E}">
        <p14:creationId xmlns:p14="http://schemas.microsoft.com/office/powerpoint/2010/main" val="3127159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C7E01-F858-E2C2-086F-147867A0F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148FBC-8367-BDA8-6F0B-843656D4139C}"/>
              </a:ext>
            </a:extLst>
          </p:cNvPr>
          <p:cNvSpPr/>
          <p:nvPr/>
        </p:nvSpPr>
        <p:spPr>
          <a:xfrm>
            <a:off x="0" y="0"/>
            <a:ext cx="12189014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FE6178-4386-CFAF-6C60-949C798B0CF3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374615E1-E7FA-DDAE-78C5-0F99EB2F2EAF}"/>
              </a:ext>
            </a:extLst>
          </p:cNvPr>
          <p:cNvSpPr/>
          <p:nvPr/>
        </p:nvSpPr>
        <p:spPr>
          <a:xfrm>
            <a:off x="3535260" y="1551846"/>
            <a:ext cx="5115508" cy="3414322"/>
          </a:xfrm>
          <a:custGeom>
            <a:avLst/>
            <a:gdLst>
              <a:gd name="connsiteX0" fmla="*/ 1701192 w 5115508"/>
              <a:gd name="connsiteY0" fmla="*/ 0 h 3414322"/>
              <a:gd name="connsiteX1" fmla="*/ 2512081 w 5115508"/>
              <a:gd name="connsiteY1" fmla="*/ 206045 h 3414322"/>
              <a:gd name="connsiteX2" fmla="*/ 2557754 w 5115508"/>
              <a:gd name="connsiteY2" fmla="*/ 233890 h 3414322"/>
              <a:gd name="connsiteX3" fmla="*/ 2603427 w 5115508"/>
              <a:gd name="connsiteY3" fmla="*/ 206045 h 3414322"/>
              <a:gd name="connsiteX4" fmla="*/ 3414316 w 5115508"/>
              <a:gd name="connsiteY4" fmla="*/ 0 h 3414322"/>
              <a:gd name="connsiteX5" fmla="*/ 5115508 w 5115508"/>
              <a:gd name="connsiteY5" fmla="*/ 1707161 h 3414322"/>
              <a:gd name="connsiteX6" fmla="*/ 3414316 w 5115508"/>
              <a:gd name="connsiteY6" fmla="*/ 3414322 h 3414322"/>
              <a:gd name="connsiteX7" fmla="*/ 2603427 w 5115508"/>
              <a:gd name="connsiteY7" fmla="*/ 3208277 h 3414322"/>
              <a:gd name="connsiteX8" fmla="*/ 2557754 w 5115508"/>
              <a:gd name="connsiteY8" fmla="*/ 3180433 h 3414322"/>
              <a:gd name="connsiteX9" fmla="*/ 2512081 w 5115508"/>
              <a:gd name="connsiteY9" fmla="*/ 3208277 h 3414322"/>
              <a:gd name="connsiteX10" fmla="*/ 1701192 w 5115508"/>
              <a:gd name="connsiteY10" fmla="*/ 3414322 h 3414322"/>
              <a:gd name="connsiteX11" fmla="*/ 0 w 5115508"/>
              <a:gd name="connsiteY11" fmla="*/ 1707161 h 3414322"/>
              <a:gd name="connsiteX12" fmla="*/ 1701192 w 5115508"/>
              <a:gd name="connsiteY12" fmla="*/ 0 h 341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15508" h="3414322">
                <a:moveTo>
                  <a:pt x="1701192" y="0"/>
                </a:moveTo>
                <a:cubicBezTo>
                  <a:pt x="1994799" y="0"/>
                  <a:pt x="2271034" y="74641"/>
                  <a:pt x="2512081" y="206045"/>
                </a:cubicBezTo>
                <a:lnTo>
                  <a:pt x="2557754" y="233890"/>
                </a:lnTo>
                <a:lnTo>
                  <a:pt x="2603427" y="206045"/>
                </a:lnTo>
                <a:cubicBezTo>
                  <a:pt x="2844475" y="74641"/>
                  <a:pt x="3120709" y="0"/>
                  <a:pt x="3414316" y="0"/>
                </a:cubicBezTo>
                <a:cubicBezTo>
                  <a:pt x="4353858" y="0"/>
                  <a:pt x="5115508" y="764322"/>
                  <a:pt x="5115508" y="1707161"/>
                </a:cubicBezTo>
                <a:cubicBezTo>
                  <a:pt x="5115508" y="2650000"/>
                  <a:pt x="4353858" y="3414322"/>
                  <a:pt x="3414316" y="3414322"/>
                </a:cubicBezTo>
                <a:cubicBezTo>
                  <a:pt x="3120709" y="3414322"/>
                  <a:pt x="2844475" y="3339681"/>
                  <a:pt x="2603427" y="3208277"/>
                </a:cubicBezTo>
                <a:lnTo>
                  <a:pt x="2557754" y="3180433"/>
                </a:lnTo>
                <a:lnTo>
                  <a:pt x="2512081" y="3208277"/>
                </a:lnTo>
                <a:cubicBezTo>
                  <a:pt x="2271034" y="3339681"/>
                  <a:pt x="1994799" y="3414322"/>
                  <a:pt x="1701192" y="3414322"/>
                </a:cubicBezTo>
                <a:cubicBezTo>
                  <a:pt x="761650" y="3414322"/>
                  <a:pt x="0" y="2650000"/>
                  <a:pt x="0" y="1707161"/>
                </a:cubicBezTo>
                <a:cubicBezTo>
                  <a:pt x="0" y="764322"/>
                  <a:pt x="761650" y="0"/>
                  <a:pt x="1701192" y="0"/>
                </a:cubicBezTo>
                <a:close/>
              </a:path>
            </a:pathLst>
          </a:custGeom>
          <a:solidFill>
            <a:srgbClr val="8EBB6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7A8949E9-8404-B344-41B9-05B2A819E2DA}"/>
              </a:ext>
            </a:extLst>
          </p:cNvPr>
          <p:cNvSpPr/>
          <p:nvPr/>
        </p:nvSpPr>
        <p:spPr>
          <a:xfrm>
            <a:off x="5242419" y="1782099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8EBB6F">
              <a:alpha val="74793"/>
            </a:srgb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CC1CE0-32BF-83C5-C381-96233D316646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13A14F-088A-40FB-D153-E48B89F852E4}"/>
              </a:ext>
            </a:extLst>
          </p:cNvPr>
          <p:cNvSpPr txBox="1"/>
          <p:nvPr/>
        </p:nvSpPr>
        <p:spPr>
          <a:xfrm>
            <a:off x="4634567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6F877-05A8-4449-5D8F-581A7139BA13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2772713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FD4A7-2B73-CD17-B191-5EC6B928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54015F3-BA39-96B2-B696-037D1A0542EF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1502C6-3853-7A14-4A8E-03C1088A0A4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391657F-3FEA-31BF-7DBF-328F23525513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6E2BC30-0165-BC57-1DAC-27082D8F813F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CF6454B-E401-6289-A81B-15E47CF83A24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F83EBE-249B-E3CB-9B89-A97740CF87F7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3361A5-6DF5-C88A-07E3-6A7268E767C8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0130F2-1ECB-6030-DAA3-3E0219840F8A}"/>
              </a:ext>
            </a:extLst>
          </p:cNvPr>
          <p:cNvSpPr txBox="1"/>
          <p:nvPr/>
        </p:nvSpPr>
        <p:spPr>
          <a:xfrm>
            <a:off x="4636008" y="932688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61C14-E681-2B13-9B7C-8DC6ACB00AB9}"/>
              </a:ext>
            </a:extLst>
          </p:cNvPr>
          <p:cNvSpPr txBox="1"/>
          <p:nvPr/>
        </p:nvSpPr>
        <p:spPr>
          <a:xfrm>
            <a:off x="6345936" y="932688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1644807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61A32-5DEC-901A-3447-6078A092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BFAB2844-39CB-94A0-A54B-9FBCD8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131131" y="2619222"/>
            <a:ext cx="3729146" cy="10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09EDB69E-9842-AF03-2455-7CFB5328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7" y="1050112"/>
            <a:ext cx="5947222" cy="4757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9F46F-005A-761A-5D8E-A6D90A8D6645}"/>
              </a:ext>
            </a:extLst>
          </p:cNvPr>
          <p:cNvSpPr txBox="1"/>
          <p:nvPr/>
        </p:nvSpPr>
        <p:spPr>
          <a:xfrm>
            <a:off x="3503775" y="2315583"/>
            <a:ext cx="911853" cy="32611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519" b="1" dirty="0">
                <a:solidFill>
                  <a:srgbClr val="00B0F0"/>
                </a:solidFill>
                <a:latin typeface="Calibri" panose="020F0502020204030204"/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9250A2-FAF7-D57B-0FE7-1A1CAC6C2B3C}"/>
              </a:ext>
            </a:extLst>
          </p:cNvPr>
          <p:cNvCxnSpPr>
            <a:cxnSpLocks/>
          </p:cNvCxnSpPr>
          <p:nvPr/>
        </p:nvCxnSpPr>
        <p:spPr>
          <a:xfrm>
            <a:off x="4062620" y="2601494"/>
            <a:ext cx="251879" cy="14992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BAACCA-B8E1-F2BA-70A5-1D46C5EDACB5}"/>
              </a:ext>
            </a:extLst>
          </p:cNvPr>
          <p:cNvCxnSpPr>
            <a:cxnSpLocks/>
          </p:cNvCxnSpPr>
          <p:nvPr/>
        </p:nvCxnSpPr>
        <p:spPr>
          <a:xfrm>
            <a:off x="3846609" y="2592354"/>
            <a:ext cx="0" cy="42652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BE113D-492B-75DA-B94D-282F4DBCDD69}"/>
              </a:ext>
            </a:extLst>
          </p:cNvPr>
          <p:cNvSpPr txBox="1"/>
          <p:nvPr/>
        </p:nvSpPr>
        <p:spPr>
          <a:xfrm>
            <a:off x="5386075" y="2805154"/>
            <a:ext cx="1135824" cy="3519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687" b="1" dirty="0">
                <a:solidFill>
                  <a:srgbClr val="F5A605"/>
                </a:solidFill>
                <a:latin typeface="Calibri" panose="020F0502020204030204"/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71C08-B987-4A41-32CB-B7F6DEE2D98F}"/>
              </a:ext>
            </a:extLst>
          </p:cNvPr>
          <p:cNvCxnSpPr>
            <a:cxnSpLocks/>
          </p:cNvCxnSpPr>
          <p:nvPr/>
        </p:nvCxnSpPr>
        <p:spPr>
          <a:xfrm flipH="1" flipV="1">
            <a:off x="5414136" y="2671819"/>
            <a:ext cx="120493" cy="208617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77733F-F77D-C0D5-B8C8-4463F6409806}"/>
              </a:ext>
            </a:extLst>
          </p:cNvPr>
          <p:cNvSpPr txBox="1"/>
          <p:nvPr/>
        </p:nvSpPr>
        <p:spPr>
          <a:xfrm>
            <a:off x="3042545" y="1878723"/>
            <a:ext cx="1608134" cy="2222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84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84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5E4E48-AB25-9BC5-6E80-8A59659A61D0}"/>
              </a:ext>
            </a:extLst>
          </p:cNvPr>
          <p:cNvCxnSpPr>
            <a:cxnSpLocks/>
          </p:cNvCxnSpPr>
          <p:nvPr/>
        </p:nvCxnSpPr>
        <p:spPr>
          <a:xfrm flipV="1">
            <a:off x="3846609" y="2099535"/>
            <a:ext cx="0" cy="27200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A22E80-474F-03D8-6A52-1B1C2438CF21}"/>
              </a:ext>
            </a:extLst>
          </p:cNvPr>
          <p:cNvSpPr txBox="1"/>
          <p:nvPr/>
        </p:nvSpPr>
        <p:spPr>
          <a:xfrm>
            <a:off x="5330085" y="3095522"/>
            <a:ext cx="1250663" cy="2222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84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84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9D396-DEEE-5DFF-3DCF-743CA7B8C3B5}"/>
              </a:ext>
            </a:extLst>
          </p:cNvPr>
          <p:cNvCxnSpPr>
            <a:cxnSpLocks/>
          </p:cNvCxnSpPr>
          <p:nvPr/>
        </p:nvCxnSpPr>
        <p:spPr>
          <a:xfrm>
            <a:off x="10862321" y="3128679"/>
            <a:ext cx="0" cy="15906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787D31-C8E4-8EFC-F987-2517EC2DFB29}"/>
              </a:ext>
            </a:extLst>
          </p:cNvPr>
          <p:cNvSpPr txBox="1"/>
          <p:nvPr/>
        </p:nvSpPr>
        <p:spPr>
          <a:xfrm>
            <a:off x="7360045" y="3848740"/>
            <a:ext cx="514886" cy="2585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defTabSz="352776"/>
            <a:r>
              <a:rPr lang="en-US" sz="1080" dirty="0">
                <a:latin typeface="Calibri" panose="020F0502020204030204"/>
              </a:rPr>
              <a:t>effect</a:t>
            </a:r>
            <a:endParaRPr lang="en-US" sz="1080" b="0" dirty="0"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A1FAF0-68EA-C830-DA87-1012A31F2040}"/>
              </a:ext>
            </a:extLst>
          </p:cNvPr>
          <p:cNvSpPr txBox="1"/>
          <p:nvPr/>
        </p:nvSpPr>
        <p:spPr>
          <a:xfrm>
            <a:off x="7220580" y="4014763"/>
            <a:ext cx="79380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defTabSz="352776"/>
            <a:r>
              <a:rPr lang="en-US" sz="1080" b="0" dirty="0">
                <a:latin typeface="Calibri" panose="020F0502020204030204"/>
              </a:rPr>
              <a:t>=</a:t>
            </a:r>
            <a:br>
              <a:rPr lang="en-US" sz="1080" dirty="0">
                <a:latin typeface="Calibri" panose="020F0502020204030204"/>
              </a:rPr>
            </a:br>
            <a:r>
              <a:rPr lang="en-US" sz="1080" dirty="0">
                <a:latin typeface="Calibri" panose="020F0502020204030204"/>
              </a:rPr>
              <a:t>conclusion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claim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hypothesis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6A0A7-304D-39DE-995F-0F68ECC5EC04}"/>
              </a:ext>
            </a:extLst>
          </p:cNvPr>
          <p:cNvSpPr txBox="1"/>
          <p:nvPr/>
        </p:nvSpPr>
        <p:spPr>
          <a:xfrm>
            <a:off x="9220457" y="2192890"/>
            <a:ext cx="1153457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389" b="1" dirty="0">
                <a:solidFill>
                  <a:srgbClr val="00B0F0"/>
                </a:solidFill>
                <a:latin typeface="Calibri" panose="020F0502020204030204"/>
              </a:rPr>
              <a:t>causal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B2F64-DAB4-8730-16E9-A2F10E866A51}"/>
              </a:ext>
            </a:extLst>
          </p:cNvPr>
          <p:cNvSpPr txBox="1"/>
          <p:nvPr/>
        </p:nvSpPr>
        <p:spPr>
          <a:xfrm>
            <a:off x="7693972" y="2306460"/>
            <a:ext cx="516295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389" b="1" dirty="0">
                <a:solidFill>
                  <a:srgbClr val="00B050"/>
                </a:solidFill>
                <a:latin typeface="Calibri" panose="020F0502020204030204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10F58-365B-13B9-7554-E2AFDE64BE8B}"/>
              </a:ext>
            </a:extLst>
          </p:cNvPr>
          <p:cNvSpPr txBox="1"/>
          <p:nvPr/>
        </p:nvSpPr>
        <p:spPr>
          <a:xfrm>
            <a:off x="8167966" y="1967293"/>
            <a:ext cx="893193" cy="7571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080" b="1" dirty="0">
                <a:solidFill>
                  <a:srgbClr val="00B0F0"/>
                </a:solidFill>
                <a:latin typeface="Calibri" panose="020F0502020204030204"/>
              </a:rPr>
              <a:t>premises</a:t>
            </a:r>
            <a:br>
              <a:rPr lang="en-US" sz="1080" b="1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assumptions</a:t>
            </a:r>
            <a:br>
              <a:rPr lang="en-US" sz="1080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evidence</a:t>
            </a:r>
            <a:br>
              <a:rPr lang="en-US" sz="1080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A63F0-DF59-29BA-614B-51215A9A2383}"/>
              </a:ext>
            </a:extLst>
          </p:cNvPr>
          <p:cNvSpPr txBox="1"/>
          <p:nvPr/>
        </p:nvSpPr>
        <p:spPr>
          <a:xfrm>
            <a:off x="10487850" y="2918627"/>
            <a:ext cx="764290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pPr defTabSz="352776"/>
            <a:r>
              <a:rPr lang="en-US" sz="1080" dirty="0">
                <a:solidFill>
                  <a:prstClr val="black"/>
                </a:solidFill>
                <a:latin typeface="Calibri" panose="020F0502020204030204"/>
              </a:rPr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08555-F78E-151A-00CC-76C2BD961B5B}"/>
              </a:ext>
            </a:extLst>
          </p:cNvPr>
          <p:cNvCxnSpPr>
            <a:cxnSpLocks/>
          </p:cNvCxnSpPr>
          <p:nvPr/>
        </p:nvCxnSpPr>
        <p:spPr>
          <a:xfrm flipH="1" flipV="1">
            <a:off x="7617484" y="3716418"/>
            <a:ext cx="4" cy="141104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037F4B-D815-5BA6-FEB8-95A3DE602693}"/>
              </a:ext>
            </a:extLst>
          </p:cNvPr>
          <p:cNvSpPr txBox="1"/>
          <p:nvPr/>
        </p:nvSpPr>
        <p:spPr>
          <a:xfrm>
            <a:off x="8797031" y="3652266"/>
            <a:ext cx="1432957" cy="4723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080" dirty="0">
                <a:solidFill>
                  <a:srgbClr val="F5A605"/>
                </a:solidFill>
                <a:latin typeface="Calibri" panose="020F0502020204030204"/>
              </a:rPr>
              <a:t>MLE (or posterior)</a:t>
            </a:r>
            <a:br>
              <a:rPr lang="en-US" sz="1389" b="1" dirty="0">
                <a:solidFill>
                  <a:srgbClr val="F5A605"/>
                </a:solidFill>
                <a:latin typeface="Calibri" panose="020F0502020204030204"/>
              </a:rPr>
            </a:br>
            <a:r>
              <a:rPr lang="en-US" sz="1389" b="1" dirty="0">
                <a:solidFill>
                  <a:srgbClr val="F5A605"/>
                </a:solidFill>
                <a:latin typeface="Calibri" panose="020F0502020204030204"/>
              </a:rPr>
              <a:t>predictive model</a:t>
            </a:r>
            <a:endParaRPr lang="en-US" sz="1389" dirty="0">
              <a:solidFill>
                <a:srgbClr val="F5A605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E4E6E-9CC9-9941-418E-5CC9D4C28151}"/>
              </a:ext>
            </a:extLst>
          </p:cNvPr>
          <p:cNvSpPr txBox="1"/>
          <p:nvPr/>
        </p:nvSpPr>
        <p:spPr>
          <a:xfrm>
            <a:off x="8715530" y="2724980"/>
            <a:ext cx="1553567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389" b="1" dirty="0">
                <a:solidFill>
                  <a:srgbClr val="0070C0"/>
                </a:solidFill>
                <a:latin typeface="Calibri" panose="020F0502020204030204"/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83078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E63B6-C7D0-F622-186C-DA7531F8D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835EE9DB-B9CD-9AB7-3322-2F04119FC6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111" y="382956"/>
            <a:ext cx="684177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85614A6-FF5D-1FAA-C04B-8A20D1EAAB11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F92E15-002A-B62D-9795-1D4F7459630F}"/>
              </a:ext>
            </a:extLst>
          </p:cNvPr>
          <p:cNvSpPr/>
          <p:nvPr/>
        </p:nvSpPr>
        <p:spPr>
          <a:xfrm>
            <a:off x="2666722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C3A91BD-47D3-70BB-73F9-B90084EFA818}"/>
              </a:ext>
            </a:extLst>
          </p:cNvPr>
          <p:cNvSpPr/>
          <p:nvPr/>
        </p:nvSpPr>
        <p:spPr>
          <a:xfrm>
            <a:off x="730632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E3DCA60-BA4F-78FE-F243-C316A0423975}"/>
              </a:ext>
            </a:extLst>
          </p:cNvPr>
          <p:cNvSpPr/>
          <p:nvPr/>
        </p:nvSpPr>
        <p:spPr>
          <a:xfrm>
            <a:off x="6914007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337BC1-32C6-1938-4460-9F943B5F8BA8}"/>
              </a:ext>
            </a:extLst>
          </p:cNvPr>
          <p:cNvSpPr txBox="1"/>
          <p:nvPr/>
        </p:nvSpPr>
        <p:spPr>
          <a:xfrm>
            <a:off x="3142255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96414-78A3-A165-9C4F-5F9508ED7168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0AFA7-D7C6-6C68-FC3E-9B6859867F26}"/>
              </a:ext>
            </a:extLst>
          </p:cNvPr>
          <p:cNvSpPr txBox="1"/>
          <p:nvPr/>
        </p:nvSpPr>
        <p:spPr>
          <a:xfrm>
            <a:off x="772720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970C0-CC4F-3A7F-A549-A3CEADC9A045}"/>
              </a:ext>
            </a:extLst>
          </p:cNvPr>
          <p:cNvSpPr txBox="1"/>
          <p:nvPr/>
        </p:nvSpPr>
        <p:spPr>
          <a:xfrm>
            <a:off x="6985798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83284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F5D95-1896-7D82-38C8-BE2AA1E35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3A0FA5B0-EF9F-F9BC-3C98-8B865FDD7B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76" y="382956"/>
            <a:ext cx="11648849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B69965-2162-EE8E-45C8-A06D0AA2E76A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12A649A-7E7E-C2A6-3CD9-2C002D358CB4}"/>
              </a:ext>
            </a:extLst>
          </p:cNvPr>
          <p:cNvSpPr/>
          <p:nvPr/>
        </p:nvSpPr>
        <p:spPr>
          <a:xfrm>
            <a:off x="2674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2288B49-5335-2672-86CA-BB42060B8B3E}"/>
              </a:ext>
            </a:extLst>
          </p:cNvPr>
          <p:cNvSpPr/>
          <p:nvPr/>
        </p:nvSpPr>
        <p:spPr>
          <a:xfrm>
            <a:off x="730632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CBACC8-4368-DFC7-0DA0-AFC328445914}"/>
              </a:ext>
            </a:extLst>
          </p:cNvPr>
          <p:cNvSpPr/>
          <p:nvPr/>
        </p:nvSpPr>
        <p:spPr>
          <a:xfrm>
            <a:off x="3196205" y="1074419"/>
            <a:ext cx="8686800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B41A45-C9B5-B619-B996-AEEFD36CD97F}"/>
              </a:ext>
            </a:extLst>
          </p:cNvPr>
          <p:cNvSpPr txBox="1"/>
          <p:nvPr/>
        </p:nvSpPr>
        <p:spPr>
          <a:xfrm>
            <a:off x="7430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B1674F-243E-715D-2EEF-54544058313F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1958AF-2D9B-5A8B-5E69-F3A4BCCAEC25}"/>
              </a:ext>
            </a:extLst>
          </p:cNvPr>
          <p:cNvSpPr txBox="1"/>
          <p:nvPr/>
        </p:nvSpPr>
        <p:spPr>
          <a:xfrm>
            <a:off x="772720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54DA5-4A32-6F45-61E0-1EBC0D5ECEBE}"/>
              </a:ext>
            </a:extLst>
          </p:cNvPr>
          <p:cNvSpPr txBox="1"/>
          <p:nvPr/>
        </p:nvSpPr>
        <p:spPr>
          <a:xfrm>
            <a:off x="6737097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156180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4C100-B86F-042C-C2EF-F606D4872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>
            <a:extLst>
              <a:ext uri="{FF2B5EF4-FFF2-40B4-BE49-F238E27FC236}">
                <a16:creationId xmlns:a16="http://schemas.microsoft.com/office/drawing/2014/main" id="{D799FAA3-6AAD-6931-FDFC-E10CB01B71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92217" y="401299"/>
            <a:ext cx="8199855" cy="1257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13872B6-3394-0910-6E1F-51903304B3D9}"/>
              </a:ext>
            </a:extLst>
          </p:cNvPr>
          <p:cNvSpPr/>
          <p:nvPr/>
        </p:nvSpPr>
        <p:spPr>
          <a:xfrm>
            <a:off x="3817070" y="333296"/>
            <a:ext cx="1463040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20953A7-03B7-6927-0D3F-1AE6D0F7F282}"/>
              </a:ext>
            </a:extLst>
          </p:cNvPr>
          <p:cNvSpPr/>
          <p:nvPr/>
        </p:nvSpPr>
        <p:spPr>
          <a:xfrm>
            <a:off x="267467" y="695281"/>
            <a:ext cx="2282785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1B0A204-5361-8A3A-0301-E0536D95BD08}"/>
              </a:ext>
            </a:extLst>
          </p:cNvPr>
          <p:cNvSpPr/>
          <p:nvPr/>
        </p:nvSpPr>
        <p:spPr>
          <a:xfrm>
            <a:off x="5614824" y="333296"/>
            <a:ext cx="2284576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B45B308-CFA2-30FB-B8B6-0B3CF5D2D376}"/>
              </a:ext>
            </a:extLst>
          </p:cNvPr>
          <p:cNvSpPr/>
          <p:nvPr/>
        </p:nvSpPr>
        <p:spPr>
          <a:xfrm>
            <a:off x="3154260" y="1074419"/>
            <a:ext cx="5320616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02C29-AAEC-F9B9-5E8D-449CFED27ACC}"/>
              </a:ext>
            </a:extLst>
          </p:cNvPr>
          <p:cNvSpPr txBox="1"/>
          <p:nvPr/>
        </p:nvSpPr>
        <p:spPr>
          <a:xfrm>
            <a:off x="7430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9A72F5-D37E-D118-1C8B-3C9B7B8F321F}"/>
              </a:ext>
            </a:extLst>
          </p:cNvPr>
          <p:cNvSpPr txBox="1"/>
          <p:nvPr/>
        </p:nvSpPr>
        <p:spPr>
          <a:xfrm>
            <a:off x="4160251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651FC5-0C73-946D-F1BA-92C707CC484A}"/>
              </a:ext>
            </a:extLst>
          </p:cNvPr>
          <p:cNvSpPr txBox="1"/>
          <p:nvPr/>
        </p:nvSpPr>
        <p:spPr>
          <a:xfrm>
            <a:off x="5982292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4E91F-7043-CFB7-238D-CED7249DFBBF}"/>
              </a:ext>
            </a:extLst>
          </p:cNvPr>
          <p:cNvSpPr txBox="1"/>
          <p:nvPr/>
        </p:nvSpPr>
        <p:spPr>
          <a:xfrm>
            <a:off x="5245342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40704B-CAA8-D1EB-35BE-6FA99833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98409" y="2755237"/>
            <a:ext cx="5632318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89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B7CE0-D791-50AC-AEF9-4A4C2028B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DD8AEF5-B1DF-F71C-31F6-3DACB8D685B3}"/>
              </a:ext>
            </a:extLst>
          </p:cNvPr>
          <p:cNvSpPr/>
          <p:nvPr/>
        </p:nvSpPr>
        <p:spPr>
          <a:xfrm>
            <a:off x="3045312" y="686892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4D0031E-74B5-1037-C1F8-BD81EB133A36}"/>
              </a:ext>
            </a:extLst>
          </p:cNvPr>
          <p:cNvSpPr/>
          <p:nvPr/>
        </p:nvSpPr>
        <p:spPr>
          <a:xfrm>
            <a:off x="2674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DC86D2-E36B-13F0-57B2-5A302664E01B}"/>
              </a:ext>
            </a:extLst>
          </p:cNvPr>
          <p:cNvSpPr/>
          <p:nvPr/>
        </p:nvSpPr>
        <p:spPr>
          <a:xfrm>
            <a:off x="4714878" y="685169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839641-C2C6-F3E5-6D3C-1EF804465C60}"/>
              </a:ext>
            </a:extLst>
          </p:cNvPr>
          <p:cNvSpPr txBox="1"/>
          <p:nvPr/>
        </p:nvSpPr>
        <p:spPr>
          <a:xfrm>
            <a:off x="7430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3D3C7-1CA4-FD66-17FE-853310FA003E}"/>
              </a:ext>
            </a:extLst>
          </p:cNvPr>
          <p:cNvSpPr txBox="1"/>
          <p:nvPr/>
        </p:nvSpPr>
        <p:spPr>
          <a:xfrm>
            <a:off x="3325036" y="31583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A14912-5BE8-17B9-40D0-B52691EB82CC}"/>
              </a:ext>
            </a:extLst>
          </p:cNvPr>
          <p:cNvSpPr txBox="1"/>
          <p:nvPr/>
        </p:nvSpPr>
        <p:spPr>
          <a:xfrm>
            <a:off x="5135758" y="314320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581585-7E6D-5AF6-073E-7C2886DF2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7" y="761226"/>
            <a:ext cx="6537960" cy="52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3944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57A53-2CE7-3368-39FC-F925E816F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C5553D50-E9BA-1F9C-E295-25F2E76AF8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111" y="382956"/>
            <a:ext cx="684177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A5EA788-983F-9161-241C-82D3F1CF574D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2CA52B5-1454-84BA-3B3E-7812DCBD097C}"/>
              </a:ext>
            </a:extLst>
          </p:cNvPr>
          <p:cNvSpPr/>
          <p:nvPr/>
        </p:nvSpPr>
        <p:spPr>
          <a:xfrm>
            <a:off x="2666722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08A92B-BC9A-D1F0-34D8-7F0BC7F9B744}"/>
              </a:ext>
            </a:extLst>
          </p:cNvPr>
          <p:cNvSpPr/>
          <p:nvPr/>
        </p:nvSpPr>
        <p:spPr>
          <a:xfrm>
            <a:off x="730632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41E44F7-2ABA-C9F0-3308-277F482A2E7B}"/>
              </a:ext>
            </a:extLst>
          </p:cNvPr>
          <p:cNvSpPr/>
          <p:nvPr/>
        </p:nvSpPr>
        <p:spPr>
          <a:xfrm>
            <a:off x="6914007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C843A-2E59-D5D0-0BD0-E91927908305}"/>
              </a:ext>
            </a:extLst>
          </p:cNvPr>
          <p:cNvSpPr txBox="1"/>
          <p:nvPr/>
        </p:nvSpPr>
        <p:spPr>
          <a:xfrm>
            <a:off x="3142255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5C8DF4-9B8F-C160-5C90-E8120B8D9B74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56D5A-B9B9-EF93-472B-B202D02AD44E}"/>
              </a:ext>
            </a:extLst>
          </p:cNvPr>
          <p:cNvSpPr txBox="1"/>
          <p:nvPr/>
        </p:nvSpPr>
        <p:spPr>
          <a:xfrm>
            <a:off x="772720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64107-F2D9-36B0-BA05-422421C48636}"/>
              </a:ext>
            </a:extLst>
          </p:cNvPr>
          <p:cNvSpPr txBox="1"/>
          <p:nvPr/>
        </p:nvSpPr>
        <p:spPr>
          <a:xfrm>
            <a:off x="6985798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291074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F07A0-3F06-ED7A-0E65-6D820CE78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128FA4E6-AF0A-92A2-733A-565493F3C31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95E97A0-BEA4-CF2C-C219-57FFC785948E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38AC4C-94B7-4DCE-7A0E-753F7933B738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7D5CE9-D1A0-8C23-4845-9596E90EC695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92A8B0-70F3-297B-8F16-7BFC1B415DA3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B9832-7456-F15A-AF16-FAFC507526EF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25993-5A0B-BC16-812C-629FCE52A02F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EB0FA1-E4BA-F5A1-2148-C5A5A160F3AA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F6340A-88F8-937B-817C-E159D46305E8}"/>
              </a:ext>
            </a:extLst>
          </p:cNvPr>
          <p:cNvSpPr txBox="1"/>
          <p:nvPr/>
        </p:nvSpPr>
        <p:spPr>
          <a:xfrm>
            <a:off x="6918686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1426640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6A99E-CF5C-C0EB-7640-C1BB7D692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1FD2882A-ED1D-454F-7FAB-1719FC05B9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3938"/>
            <a:ext cx="6414418" cy="114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C3F26B-7ED1-57E7-CD3C-2BA18077B0AB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468CF0-7E45-AC11-9A3A-1D9DE32D851D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55E407C-8642-D8A9-E02C-2B2D31268019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636F9BA-89B5-322A-A374-E217A439AD30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7CE6AA-89BA-98F4-70F6-8E175557D544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1A761F-87CA-8159-FA66-00559BFE35D4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0903A-6E4B-67CE-7871-EAD04C4FE0F1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74F9B-DAFB-2EA2-00BE-EBF7DA7E71A2}"/>
              </a:ext>
            </a:extLst>
          </p:cNvPr>
          <p:cNvSpPr txBox="1"/>
          <p:nvPr/>
        </p:nvSpPr>
        <p:spPr>
          <a:xfrm>
            <a:off x="5723266" y="1712776"/>
            <a:ext cx="352930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KNOWN NORMALIZING CONSTANT</a:t>
            </a:r>
          </a:p>
        </p:txBody>
      </p:sp>
    </p:spTree>
    <p:extLst>
      <p:ext uri="{BB962C8B-B14F-4D97-AF65-F5344CB8AC3E}">
        <p14:creationId xmlns:p14="http://schemas.microsoft.com/office/powerpoint/2010/main" val="4222006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18796-F800-DC83-3CF2-23F21F01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703BB924-10BE-4580-07DF-C732C5A6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88792" y="737566"/>
            <a:ext cx="6291707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60B1AA4-68C9-5E91-2E70-7A6E736AA072}"/>
              </a:ext>
            </a:extLst>
          </p:cNvPr>
          <p:cNvSpPr/>
          <p:nvPr/>
        </p:nvSpPr>
        <p:spPr>
          <a:xfrm>
            <a:off x="5571149" y="686892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ACCF6-8816-5F2C-4E84-5EF0653C28FF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9825F1A-4452-1F67-E903-C53FAC372ED9}"/>
              </a:ext>
            </a:extLst>
          </p:cNvPr>
          <p:cNvSpPr/>
          <p:nvPr/>
        </p:nvSpPr>
        <p:spPr>
          <a:xfrm>
            <a:off x="7117810" y="686892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33AF56-6546-21D2-30A5-53939D9D2265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31000C-3AF0-6D43-820C-651FB381AFF1}"/>
              </a:ext>
            </a:extLst>
          </p:cNvPr>
          <p:cNvSpPr txBox="1"/>
          <p:nvPr/>
        </p:nvSpPr>
        <p:spPr>
          <a:xfrm>
            <a:off x="5850873" y="31583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BDA3D-DA36-22C5-BE8F-90585232E0BC}"/>
              </a:ext>
            </a:extLst>
          </p:cNvPr>
          <p:cNvSpPr txBox="1"/>
          <p:nvPr/>
        </p:nvSpPr>
        <p:spPr>
          <a:xfrm>
            <a:off x="7538690" y="31604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1702464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B9F28-51EB-033C-371A-A410B4823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C936E98F-4D74-C7DC-58A6-3AF0FE1CF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89" y="1966133"/>
            <a:ext cx="6611711" cy="413464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3358435F-A38D-D29B-AC0B-1F9068A636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 bwMode="auto">
          <a:xfrm>
            <a:off x="2888792" y="737566"/>
            <a:ext cx="6291707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2B85661-6462-B8C3-CAD3-8DB8E2441E96}"/>
              </a:ext>
            </a:extLst>
          </p:cNvPr>
          <p:cNvSpPr/>
          <p:nvPr/>
        </p:nvSpPr>
        <p:spPr>
          <a:xfrm>
            <a:off x="5571149" y="686892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6D68D03-52F2-9264-9149-49730D5E4A37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D3378EF-4C44-27EF-4A05-FE7764A49A12}"/>
              </a:ext>
            </a:extLst>
          </p:cNvPr>
          <p:cNvSpPr/>
          <p:nvPr/>
        </p:nvSpPr>
        <p:spPr>
          <a:xfrm>
            <a:off x="7117810" y="686892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889574-6D47-8A98-E6FF-323098959D3B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DCD28B-C58D-3C4F-73F3-E169AB34E15D}"/>
              </a:ext>
            </a:extLst>
          </p:cNvPr>
          <p:cNvSpPr txBox="1"/>
          <p:nvPr/>
        </p:nvSpPr>
        <p:spPr>
          <a:xfrm>
            <a:off x="5850873" y="31583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3854F3-0359-0A15-A464-7FDB4D6D6F16}"/>
              </a:ext>
            </a:extLst>
          </p:cNvPr>
          <p:cNvSpPr txBox="1"/>
          <p:nvPr/>
        </p:nvSpPr>
        <p:spPr>
          <a:xfrm>
            <a:off x="7538690" y="31604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258975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45E9A-ADF9-C2E1-C36E-E01BC6DA0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B47849A5-EC26-9981-8783-2929353845F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8DBAB74-08FD-4759-530A-DD662CF97F3E}"/>
              </a:ext>
            </a:extLst>
          </p:cNvPr>
          <p:cNvSpPr/>
          <p:nvPr/>
        </p:nvSpPr>
        <p:spPr>
          <a:xfrm>
            <a:off x="5591883" y="333296"/>
            <a:ext cx="1343639" cy="640080"/>
          </a:xfrm>
          <a:prstGeom prst="round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F4D368-CF54-95C9-7A16-4D3CA3AC3B21}"/>
              </a:ext>
            </a:extLst>
          </p:cNvPr>
          <p:cNvSpPr/>
          <p:nvPr/>
        </p:nvSpPr>
        <p:spPr>
          <a:xfrm>
            <a:off x="2784168" y="695281"/>
            <a:ext cx="2194560" cy="640080"/>
          </a:xfrm>
          <a:prstGeom prst="round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B5B93-8987-D647-2512-3BE740191739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EDFBBB-0F3B-7E75-3975-F0A67281CDA1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B8BED2-6751-587C-2C6E-E43C21006D57}"/>
              </a:ext>
            </a:extLst>
          </p:cNvPr>
          <p:cNvSpPr txBox="1"/>
          <p:nvPr/>
        </p:nvSpPr>
        <p:spPr>
          <a:xfrm>
            <a:off x="3259701" y="317560"/>
            <a:ext cx="127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POSTERIOR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05BE2-1FEC-AD0A-0361-07410252EFF9}"/>
              </a:ext>
            </a:extLst>
          </p:cNvPr>
          <p:cNvSpPr txBox="1"/>
          <p:nvPr/>
        </p:nvSpPr>
        <p:spPr>
          <a:xfrm>
            <a:off x="5871607" y="-37759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66F787-74F8-3A2B-3F81-944B4987258C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68EB29-9A82-BF2F-E91C-F35EBC26AA4C}"/>
              </a:ext>
            </a:extLst>
          </p:cNvPr>
          <p:cNvSpPr txBox="1"/>
          <p:nvPr/>
        </p:nvSpPr>
        <p:spPr>
          <a:xfrm>
            <a:off x="6918686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412454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circles and circles&#10;&#10;Description automatically generated">
            <a:extLst>
              <a:ext uri="{FF2B5EF4-FFF2-40B4-BE49-F238E27FC236}">
                <a16:creationId xmlns:a16="http://schemas.microsoft.com/office/drawing/2014/main" id="{2DD857CB-DBEA-B125-8290-FDBD03F2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749300"/>
            <a:ext cx="70485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27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14A06C-A844-E34B-6BB4-DE4854B70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3B7E94DA-3F3A-ABEB-41D6-D6EFCF2D87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02E036B-F178-E184-207C-B9D8A2EDA6C9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929688-89F7-CAEC-B621-4E05FB7BC110}"/>
              </a:ext>
            </a:extLst>
          </p:cNvPr>
          <p:cNvSpPr/>
          <p:nvPr/>
        </p:nvSpPr>
        <p:spPr>
          <a:xfrm>
            <a:off x="6846895" y="1074419"/>
            <a:ext cx="1282037" cy="640080"/>
          </a:xfrm>
          <a:prstGeom prst="roundRect">
            <a:avLst/>
          </a:prstGeom>
          <a:solidFill>
            <a:schemeClr val="bg2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AD3FD0-3578-5462-4315-59CFD56EE828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435B53-6E8D-D1C9-B5E8-84766AE82673}"/>
              </a:ext>
            </a:extLst>
          </p:cNvPr>
          <p:cNvSpPr txBox="1"/>
          <p:nvPr/>
        </p:nvSpPr>
        <p:spPr>
          <a:xfrm>
            <a:off x="6918686" y="1712776"/>
            <a:ext cx="113845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84966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CEEFD-E966-82AE-C50A-89DE8D5C3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D9B3336-AFF0-7E36-25D9-FD6EB5D449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88791" y="382956"/>
            <a:ext cx="6414418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325470F-5264-AFEB-EC7B-14C3E834C0EF}"/>
              </a:ext>
            </a:extLst>
          </p:cNvPr>
          <p:cNvSpPr/>
          <p:nvPr/>
        </p:nvSpPr>
        <p:spPr>
          <a:xfrm>
            <a:off x="7138544" y="333296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00249-7374-AB74-10EB-10250BE01B57}"/>
              </a:ext>
            </a:extLst>
          </p:cNvPr>
          <p:cNvSpPr txBox="1"/>
          <p:nvPr/>
        </p:nvSpPr>
        <p:spPr>
          <a:xfrm>
            <a:off x="7559424" y="-3755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861A5B-C603-B59F-BC8D-57E42FBF6D89}"/>
              </a:ext>
            </a:extLst>
          </p:cNvPr>
          <p:cNvSpPr txBox="1"/>
          <p:nvPr/>
        </p:nvSpPr>
        <p:spPr>
          <a:xfrm>
            <a:off x="6302750" y="1712776"/>
            <a:ext cx="23703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B4C67C3-8F3B-4B43-2060-C2A65DA96BAF}"/>
              </a:ext>
            </a:extLst>
          </p:cNvPr>
          <p:cNvSpPr/>
          <p:nvPr/>
        </p:nvSpPr>
        <p:spPr>
          <a:xfrm>
            <a:off x="5591883" y="333296"/>
            <a:ext cx="2537049" cy="1381203"/>
          </a:xfrm>
          <a:custGeom>
            <a:avLst/>
            <a:gdLst>
              <a:gd name="connsiteX0" fmla="*/ 106682 w 2537049"/>
              <a:gd name="connsiteY0" fmla="*/ 0 h 1381203"/>
              <a:gd name="connsiteX1" fmla="*/ 1236957 w 2537049"/>
              <a:gd name="connsiteY1" fmla="*/ 0 h 1381203"/>
              <a:gd name="connsiteX2" fmla="*/ 1343639 w 2537049"/>
              <a:gd name="connsiteY2" fmla="*/ 106682 h 1381203"/>
              <a:gd name="connsiteX3" fmla="*/ 1343639 w 2537049"/>
              <a:gd name="connsiteY3" fmla="*/ 533398 h 1381203"/>
              <a:gd name="connsiteX4" fmla="*/ 1343163 w 2537049"/>
              <a:gd name="connsiteY4" fmla="*/ 535757 h 1381203"/>
              <a:gd name="connsiteX5" fmla="*/ 1452269 w 2537049"/>
              <a:gd name="connsiteY5" fmla="*/ 741123 h 1381203"/>
              <a:gd name="connsiteX6" fmla="*/ 2430367 w 2537049"/>
              <a:gd name="connsiteY6" fmla="*/ 741123 h 1381203"/>
              <a:gd name="connsiteX7" fmla="*/ 2537049 w 2537049"/>
              <a:gd name="connsiteY7" fmla="*/ 847805 h 1381203"/>
              <a:gd name="connsiteX8" fmla="*/ 2537049 w 2537049"/>
              <a:gd name="connsiteY8" fmla="*/ 1274521 h 1381203"/>
              <a:gd name="connsiteX9" fmla="*/ 2430367 w 2537049"/>
              <a:gd name="connsiteY9" fmla="*/ 1381203 h 1381203"/>
              <a:gd name="connsiteX10" fmla="*/ 1361694 w 2537049"/>
              <a:gd name="connsiteY10" fmla="*/ 1381203 h 1381203"/>
              <a:gd name="connsiteX11" fmla="*/ 1255012 w 2537049"/>
              <a:gd name="connsiteY11" fmla="*/ 1274521 h 1381203"/>
              <a:gd name="connsiteX12" fmla="*/ 1255012 w 2537049"/>
              <a:gd name="connsiteY12" fmla="*/ 866351 h 1381203"/>
              <a:gd name="connsiteX13" fmla="*/ 1134800 w 2537049"/>
              <a:gd name="connsiteY13" fmla="*/ 640080 h 1381203"/>
              <a:gd name="connsiteX14" fmla="*/ 106682 w 2537049"/>
              <a:gd name="connsiteY14" fmla="*/ 640080 h 1381203"/>
              <a:gd name="connsiteX15" fmla="*/ 0 w 2537049"/>
              <a:gd name="connsiteY15" fmla="*/ 533398 h 1381203"/>
              <a:gd name="connsiteX16" fmla="*/ 0 w 2537049"/>
              <a:gd name="connsiteY16" fmla="*/ 106682 h 1381203"/>
              <a:gd name="connsiteX17" fmla="*/ 106682 w 2537049"/>
              <a:gd name="connsiteY17" fmla="*/ 0 h 1381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537049" h="1381203">
                <a:moveTo>
                  <a:pt x="106682" y="0"/>
                </a:moveTo>
                <a:lnTo>
                  <a:pt x="1236957" y="0"/>
                </a:lnTo>
                <a:cubicBezTo>
                  <a:pt x="1295876" y="0"/>
                  <a:pt x="1343639" y="47763"/>
                  <a:pt x="1343639" y="106682"/>
                </a:cubicBezTo>
                <a:lnTo>
                  <a:pt x="1343639" y="533398"/>
                </a:lnTo>
                <a:lnTo>
                  <a:pt x="1343163" y="535757"/>
                </a:lnTo>
                <a:lnTo>
                  <a:pt x="1452269" y="741123"/>
                </a:lnTo>
                <a:lnTo>
                  <a:pt x="2430367" y="741123"/>
                </a:lnTo>
                <a:cubicBezTo>
                  <a:pt x="2489286" y="741123"/>
                  <a:pt x="2537049" y="788886"/>
                  <a:pt x="2537049" y="847805"/>
                </a:cubicBezTo>
                <a:lnTo>
                  <a:pt x="2537049" y="1274521"/>
                </a:lnTo>
                <a:cubicBezTo>
                  <a:pt x="2537049" y="1333440"/>
                  <a:pt x="2489286" y="1381203"/>
                  <a:pt x="2430367" y="1381203"/>
                </a:cubicBezTo>
                <a:lnTo>
                  <a:pt x="1361694" y="1381203"/>
                </a:lnTo>
                <a:cubicBezTo>
                  <a:pt x="1302775" y="1381203"/>
                  <a:pt x="1255012" y="1333440"/>
                  <a:pt x="1255012" y="1274521"/>
                </a:cubicBezTo>
                <a:lnTo>
                  <a:pt x="1255012" y="866351"/>
                </a:lnTo>
                <a:lnTo>
                  <a:pt x="1134800" y="640080"/>
                </a:lnTo>
                <a:lnTo>
                  <a:pt x="106682" y="640080"/>
                </a:lnTo>
                <a:cubicBezTo>
                  <a:pt x="47763" y="640080"/>
                  <a:pt x="0" y="592317"/>
                  <a:pt x="0" y="533398"/>
                </a:cubicBezTo>
                <a:lnTo>
                  <a:pt x="0" y="106682"/>
                </a:lnTo>
                <a:cubicBezTo>
                  <a:pt x="0" y="47763"/>
                  <a:pt x="47763" y="0"/>
                  <a:pt x="106682" y="0"/>
                </a:cubicBezTo>
                <a:close/>
              </a:path>
            </a:pathLst>
          </a:cu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454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345CA-5087-D260-515E-F45D3ED63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8263B33-8270-0C35-A41F-E3CCB7545EE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755" y="741831"/>
            <a:ext cx="630936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8A5BF1B-9FC4-7828-49DC-A89DDA0AF725}"/>
              </a:ext>
            </a:extLst>
          </p:cNvPr>
          <p:cNvSpPr/>
          <p:nvPr/>
        </p:nvSpPr>
        <p:spPr>
          <a:xfrm>
            <a:off x="7097913" y="692995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829DD86-F44E-D1EF-5F5E-E173522AC8E5}"/>
              </a:ext>
            </a:extLst>
          </p:cNvPr>
          <p:cNvSpPr/>
          <p:nvPr/>
        </p:nvSpPr>
        <p:spPr>
          <a:xfrm>
            <a:off x="5607997" y="694781"/>
            <a:ext cx="1250004" cy="64008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C7C06-56B2-2757-B5C9-170C3AAAC331}"/>
              </a:ext>
            </a:extLst>
          </p:cNvPr>
          <p:cNvSpPr txBox="1"/>
          <p:nvPr/>
        </p:nvSpPr>
        <p:spPr>
          <a:xfrm>
            <a:off x="5047834" y="1333075"/>
            <a:ext cx="23703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FC97AF-958D-F26C-50CD-6D55ADAD29E1}"/>
              </a:ext>
            </a:extLst>
          </p:cNvPr>
          <p:cNvSpPr txBox="1"/>
          <p:nvPr/>
        </p:nvSpPr>
        <p:spPr>
          <a:xfrm>
            <a:off x="7518793" y="32366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2051727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9820A-AB45-5A58-A370-0EC221802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754BDA3-3ADE-713B-FA5A-A6A82C6D5CC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 bwMode="auto">
          <a:xfrm>
            <a:off x="2891755" y="745363"/>
            <a:ext cx="6309361" cy="5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CAA95E-69EC-0BDA-80DA-33252599A1C1}"/>
              </a:ext>
            </a:extLst>
          </p:cNvPr>
          <p:cNvSpPr/>
          <p:nvPr/>
        </p:nvSpPr>
        <p:spPr>
          <a:xfrm>
            <a:off x="7097913" y="692995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43169E4-81DC-FA35-12F1-39A20BD93481}"/>
              </a:ext>
            </a:extLst>
          </p:cNvPr>
          <p:cNvSpPr/>
          <p:nvPr/>
        </p:nvSpPr>
        <p:spPr>
          <a:xfrm>
            <a:off x="5607997" y="694781"/>
            <a:ext cx="1250004" cy="64008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88D27-F82F-2E70-3A4D-B16574FBA9CE}"/>
              </a:ext>
            </a:extLst>
          </p:cNvPr>
          <p:cNvSpPr txBox="1"/>
          <p:nvPr/>
        </p:nvSpPr>
        <p:spPr>
          <a:xfrm>
            <a:off x="5047834" y="1333075"/>
            <a:ext cx="2370329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3CED0"/>
                </a:solidFill>
              </a:rPr>
              <a:t>UNKNOWN CONSTANT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046B32-BC42-1FAC-29B2-E6FE49110E01}"/>
              </a:ext>
            </a:extLst>
          </p:cNvPr>
          <p:cNvSpPr txBox="1"/>
          <p:nvPr/>
        </p:nvSpPr>
        <p:spPr>
          <a:xfrm>
            <a:off x="7518793" y="323663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F4AC7C-D628-401A-731E-84C2C6D9736B}"/>
              </a:ext>
            </a:extLst>
          </p:cNvPr>
          <p:cNvSpPr/>
          <p:nvPr/>
        </p:nvSpPr>
        <p:spPr>
          <a:xfrm>
            <a:off x="2844205" y="692041"/>
            <a:ext cx="2194560" cy="640080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9813B8-A6C9-9376-9C22-77258F78C5C0}"/>
              </a:ext>
            </a:extLst>
          </p:cNvPr>
          <p:cNvSpPr txBox="1"/>
          <p:nvPr/>
        </p:nvSpPr>
        <p:spPr>
          <a:xfrm>
            <a:off x="2736091" y="322709"/>
            <a:ext cx="24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3494188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ACC10-8EA6-82AD-9A60-3AD73533F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F770691C-6B48-B6C4-3763-C720BE50CA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 bwMode="auto">
          <a:xfrm>
            <a:off x="2890906" y="741831"/>
            <a:ext cx="4824095" cy="5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FEE904-7CBE-F5C7-7A40-7FD80BD6EBCA}"/>
              </a:ext>
            </a:extLst>
          </p:cNvPr>
          <p:cNvSpPr/>
          <p:nvPr/>
        </p:nvSpPr>
        <p:spPr>
          <a:xfrm>
            <a:off x="5640061" y="694781"/>
            <a:ext cx="2185398" cy="64008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A58569-73AC-6A22-F3B4-0C2F973950A6}"/>
              </a:ext>
            </a:extLst>
          </p:cNvPr>
          <p:cNvSpPr txBox="1"/>
          <p:nvPr/>
        </p:nvSpPr>
        <p:spPr>
          <a:xfrm>
            <a:off x="6060941" y="327235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LIKELIHOOD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574F49-5D39-C223-EA98-1A62F2291A4D}"/>
              </a:ext>
            </a:extLst>
          </p:cNvPr>
          <p:cNvSpPr/>
          <p:nvPr/>
        </p:nvSpPr>
        <p:spPr>
          <a:xfrm>
            <a:off x="2844205" y="692041"/>
            <a:ext cx="2194560" cy="640080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1952F-95CF-DCF0-2A8E-5A71869CD9FA}"/>
              </a:ext>
            </a:extLst>
          </p:cNvPr>
          <p:cNvSpPr txBox="1"/>
          <p:nvPr/>
        </p:nvSpPr>
        <p:spPr>
          <a:xfrm>
            <a:off x="2736091" y="322709"/>
            <a:ext cx="24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LIKELIHOOD FUNCTION</a:t>
            </a:r>
          </a:p>
        </p:txBody>
      </p:sp>
    </p:spTree>
    <p:extLst>
      <p:ext uri="{BB962C8B-B14F-4D97-AF65-F5344CB8AC3E}">
        <p14:creationId xmlns:p14="http://schemas.microsoft.com/office/powerpoint/2010/main" val="1847477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9DB5E33-5A5E-6F5F-B9E0-B9F829F97950}"/>
              </a:ext>
            </a:extLst>
          </p:cNvPr>
          <p:cNvSpPr/>
          <p:nvPr/>
        </p:nvSpPr>
        <p:spPr>
          <a:xfrm>
            <a:off x="3269039" y="2016264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AE8A17C-2A99-5E83-3835-39881688CBD2}"/>
              </a:ext>
            </a:extLst>
          </p:cNvPr>
          <p:cNvSpPr/>
          <p:nvPr/>
        </p:nvSpPr>
        <p:spPr>
          <a:xfrm>
            <a:off x="5265682" y="3103179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Reasoning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C4525C-CF9E-EA9B-A46F-C6B2B6E5BD23}"/>
              </a:ext>
            </a:extLst>
          </p:cNvPr>
          <p:cNvSpPr/>
          <p:nvPr/>
        </p:nvSpPr>
        <p:spPr>
          <a:xfrm>
            <a:off x="7262327" y="2016264"/>
            <a:ext cx="1660635" cy="6516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Premises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AEF6DC3-BEE9-F2B4-F400-5932FD0619B2}"/>
              </a:ext>
            </a:extLst>
          </p:cNvPr>
          <p:cNvSpPr/>
          <p:nvPr/>
        </p:nvSpPr>
        <p:spPr>
          <a:xfrm>
            <a:off x="3269039" y="4190095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D127912-7B18-46C0-0F44-C2D376C4ED83}"/>
              </a:ext>
            </a:extLst>
          </p:cNvPr>
          <p:cNvSpPr/>
          <p:nvPr/>
        </p:nvSpPr>
        <p:spPr>
          <a:xfrm>
            <a:off x="7262326" y="4190095"/>
            <a:ext cx="1660635" cy="6516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F9087C-F5BA-A06C-AFE0-6D508E048890}"/>
              </a:ext>
            </a:extLst>
          </p:cNvPr>
          <p:cNvCxnSpPr>
            <a:cxnSpLocks/>
          </p:cNvCxnSpPr>
          <p:nvPr/>
        </p:nvCxnSpPr>
        <p:spPr>
          <a:xfrm flipV="1">
            <a:off x="4929674" y="3754820"/>
            <a:ext cx="336008" cy="43527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D98271-6EA2-C2C2-B81E-B960696FD243}"/>
              </a:ext>
            </a:extLst>
          </p:cNvPr>
          <p:cNvCxnSpPr>
            <a:cxnSpLocks/>
          </p:cNvCxnSpPr>
          <p:nvPr/>
        </p:nvCxnSpPr>
        <p:spPr>
          <a:xfrm>
            <a:off x="4929674" y="2667904"/>
            <a:ext cx="336008" cy="435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F9414B4-8535-58A2-9D75-C282B174E637}"/>
              </a:ext>
            </a:extLst>
          </p:cNvPr>
          <p:cNvCxnSpPr>
            <a:cxnSpLocks/>
          </p:cNvCxnSpPr>
          <p:nvPr/>
        </p:nvCxnSpPr>
        <p:spPr>
          <a:xfrm flipH="1" flipV="1">
            <a:off x="6926317" y="3754820"/>
            <a:ext cx="336008" cy="435275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DC40B52-6F94-FCFF-9F5C-B6D54E6ED75E}"/>
              </a:ext>
            </a:extLst>
          </p:cNvPr>
          <p:cNvCxnSpPr>
            <a:cxnSpLocks/>
          </p:cNvCxnSpPr>
          <p:nvPr/>
        </p:nvCxnSpPr>
        <p:spPr>
          <a:xfrm flipH="1">
            <a:off x="6926317" y="2667904"/>
            <a:ext cx="336008" cy="435275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7688C8-77B1-72B4-4F18-1E23B8D374BF}"/>
              </a:ext>
            </a:extLst>
          </p:cNvPr>
          <p:cNvSpPr/>
          <p:nvPr/>
        </p:nvSpPr>
        <p:spPr>
          <a:xfrm>
            <a:off x="8922960" y="2016264"/>
            <a:ext cx="166063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Causes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2069A8-76AB-A11A-84B0-6C9ABE98CCDC}"/>
              </a:ext>
            </a:extLst>
          </p:cNvPr>
          <p:cNvSpPr/>
          <p:nvPr/>
        </p:nvSpPr>
        <p:spPr>
          <a:xfrm>
            <a:off x="8922960" y="4190094"/>
            <a:ext cx="166063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Effect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CE5B393-F749-4A5A-47B2-22745F2FBF7F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9753278" y="2667905"/>
            <a:ext cx="0" cy="1522189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428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DF) Estimating the reproducibility of psychological science">
            <a:extLst>
              <a:ext uri="{FF2B5EF4-FFF2-40B4-BE49-F238E27FC236}">
                <a16:creationId xmlns:a16="http://schemas.microsoft.com/office/drawing/2014/main" id="{6E0DFF88-2DF3-BF1E-C6D9-EAE7141F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91" y="1110013"/>
            <a:ext cx="2743200" cy="34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FECC19-171A-684D-6BE3-5C30BEB7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43200" cy="3618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4FAB7-7BB2-1800-680A-440F44F2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0" y="2093479"/>
            <a:ext cx="2743200" cy="3641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2BF7-608B-0B21-3139-7579A33CB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226684"/>
            <a:ext cx="2743200" cy="36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CAAE82AA-595E-AACE-97A6-9CC6149E5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7" y="596900"/>
            <a:ext cx="38100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60526AE-A2F8-4695-909A-A36B1F522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54"/>
          <a:stretch/>
        </p:blipFill>
        <p:spPr bwMode="auto">
          <a:xfrm>
            <a:off x="220874" y="1541477"/>
            <a:ext cx="3635375" cy="3775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6B4D782-04BA-D429-5478-1202A88E0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126" y="1041400"/>
            <a:ext cx="3810000" cy="477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178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348BC-14A2-120A-0C33-112051137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graph with lines and dots&#10;&#10;Description automatically generated">
            <a:extLst>
              <a:ext uri="{FF2B5EF4-FFF2-40B4-BE49-F238E27FC236}">
                <a16:creationId xmlns:a16="http://schemas.microsoft.com/office/drawing/2014/main" id="{8ECD2175-126E-AA6C-4E28-622EC2AF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511" y="609409"/>
            <a:ext cx="7048979" cy="56391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89A78F-AA25-BFA6-5E3E-D8FBA7FC3982}"/>
              </a:ext>
            </a:extLst>
          </p:cNvPr>
          <p:cNvSpPr txBox="1"/>
          <p:nvPr/>
        </p:nvSpPr>
        <p:spPr>
          <a:xfrm>
            <a:off x="5595061" y="2109316"/>
            <a:ext cx="104451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4E72DD-DD3C-1C66-62C9-F744630B42A9}"/>
              </a:ext>
            </a:extLst>
          </p:cNvPr>
          <p:cNvCxnSpPr>
            <a:cxnSpLocks/>
          </p:cNvCxnSpPr>
          <p:nvPr/>
        </p:nvCxnSpPr>
        <p:spPr>
          <a:xfrm>
            <a:off x="6257435" y="2448194"/>
            <a:ext cx="298541" cy="177698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F0948E-67CE-2572-2B8A-FECEDF7C7221}"/>
              </a:ext>
            </a:extLst>
          </p:cNvPr>
          <p:cNvCxnSpPr>
            <a:cxnSpLocks/>
          </p:cNvCxnSpPr>
          <p:nvPr/>
        </p:nvCxnSpPr>
        <p:spPr>
          <a:xfrm>
            <a:off x="6001407" y="2437360"/>
            <a:ext cx="0" cy="505537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96D551B-FD69-85F9-1DF8-14CA90B22D02}"/>
              </a:ext>
            </a:extLst>
          </p:cNvPr>
          <p:cNvSpPr txBox="1"/>
          <p:nvPr/>
        </p:nvSpPr>
        <p:spPr>
          <a:xfrm>
            <a:off x="7826069" y="2689584"/>
            <a:ext cx="131510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87D4D22-13A8-803D-19A7-160765117C73}"/>
              </a:ext>
            </a:extLst>
          </p:cNvPr>
          <p:cNvCxnSpPr>
            <a:cxnSpLocks/>
          </p:cNvCxnSpPr>
          <p:nvPr/>
        </p:nvCxnSpPr>
        <p:spPr>
          <a:xfrm flipH="1" flipV="1">
            <a:off x="7859327" y="2531548"/>
            <a:ext cx="142815" cy="247264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10DBD5-1D6D-A5AE-9B3E-3C6514FF8049}"/>
              </a:ext>
            </a:extLst>
          </p:cNvPr>
          <p:cNvSpPr txBox="1"/>
          <p:nvPr/>
        </p:nvSpPr>
        <p:spPr>
          <a:xfrm>
            <a:off x="5405731" y="1574506"/>
            <a:ext cx="119135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70C0"/>
                </a:solidFill>
                <a:latin typeface="Chalkboard" panose="03050602040202020205" pitchFamily="66" charset="77"/>
              </a:rPr>
              <a:t>Y = β</a:t>
            </a:r>
            <a:r>
              <a:rPr lang="en-US" sz="1000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00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00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00" b="1" dirty="0">
                <a:solidFill>
                  <a:srgbClr val="0070C0"/>
                </a:solidFill>
                <a:latin typeface="Chalkboard" panose="03050602040202020205" pitchFamily="66" charset="77"/>
              </a:rPr>
              <a:t>X + </a:t>
            </a:r>
            <a:r>
              <a:rPr lang="en-US" sz="1000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ε</a:t>
            </a:r>
            <a:endParaRPr lang="en-US" sz="1000" b="1" dirty="0">
              <a:solidFill>
                <a:srgbClr val="0070C0"/>
              </a:solidFill>
              <a:latin typeface="Chalkboard" panose="03050602040202020205" pitchFamily="66" charset="77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C21E00-66A1-74B4-ACB9-4A9D589B6CD9}"/>
              </a:ext>
            </a:extLst>
          </p:cNvPr>
          <p:cNvCxnSpPr>
            <a:cxnSpLocks/>
          </p:cNvCxnSpPr>
          <p:nvPr/>
        </p:nvCxnSpPr>
        <p:spPr>
          <a:xfrm flipV="1">
            <a:off x="6001407" y="1853245"/>
            <a:ext cx="0" cy="32239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5BEBA9-309D-C9DD-AAF1-AC43276D6EAC}"/>
              </a:ext>
            </a:extLst>
          </p:cNvPr>
          <p:cNvSpPr txBox="1"/>
          <p:nvPr/>
        </p:nvSpPr>
        <p:spPr>
          <a:xfrm>
            <a:off x="8002142" y="3068674"/>
            <a:ext cx="1447832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00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00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00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00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</p:spTree>
    <p:extLst>
      <p:ext uri="{BB962C8B-B14F-4D97-AF65-F5344CB8AC3E}">
        <p14:creationId xmlns:p14="http://schemas.microsoft.com/office/powerpoint/2010/main" val="1930088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A828A-015D-9711-6B7E-82604704C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DF560D-12EC-42F1-1587-0E7D98E59527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6EC5A2-8F77-C351-DE32-AC70288D0DDA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6D12AE-F450-ACD3-51AD-A9E0B9209DEB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BC3913-DB7C-9FC8-ABB6-B40E9D6F1946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A8FCC6C-268A-AC86-ABE2-CC3B522C2347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735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6C21D82-85BC-A0E7-A327-D6BFD2710310}"/>
              </a:ext>
            </a:extLst>
          </p:cNvPr>
          <p:cNvSpPr/>
          <p:nvPr/>
        </p:nvSpPr>
        <p:spPr>
          <a:xfrm>
            <a:off x="2836877" y="421544"/>
            <a:ext cx="2583809" cy="4135773"/>
          </a:xfrm>
          <a:prstGeom prst="ellipse">
            <a:avLst/>
          </a:prstGeom>
          <a:solidFill>
            <a:srgbClr val="F566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88A8839-A919-AE7F-EE0C-673178F6B2B1}"/>
              </a:ext>
            </a:extLst>
          </p:cNvPr>
          <p:cNvSpPr/>
          <p:nvPr/>
        </p:nvSpPr>
        <p:spPr>
          <a:xfrm>
            <a:off x="6771314" y="421544"/>
            <a:ext cx="2583809" cy="41357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221BD2-A325-4CA5-9B9D-0EC443A72340}"/>
              </a:ext>
            </a:extLst>
          </p:cNvPr>
          <p:cNvSpPr/>
          <p:nvPr/>
        </p:nvSpPr>
        <p:spPr>
          <a:xfrm>
            <a:off x="7195697" y="956344"/>
            <a:ext cx="1170924" cy="18742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FE998A5-CD2A-F03A-7F1D-453484B659D1}"/>
              </a:ext>
            </a:extLst>
          </p:cNvPr>
          <p:cNvSpPr/>
          <p:nvPr/>
        </p:nvSpPr>
        <p:spPr>
          <a:xfrm>
            <a:off x="3643283" y="1309139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A7E046-0CDE-55B3-F330-86D1098F154E}"/>
              </a:ext>
            </a:extLst>
          </p:cNvPr>
          <p:cNvSpPr/>
          <p:nvPr/>
        </p:nvSpPr>
        <p:spPr>
          <a:xfrm>
            <a:off x="4791250" y="1615076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14A8398-E265-7F06-692C-307F60B3E145}"/>
              </a:ext>
            </a:extLst>
          </p:cNvPr>
          <p:cNvSpPr/>
          <p:nvPr/>
        </p:nvSpPr>
        <p:spPr>
          <a:xfrm>
            <a:off x="3260627" y="2797727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974C2A-97B7-2851-7FA0-BDCAAF303502}"/>
              </a:ext>
            </a:extLst>
          </p:cNvPr>
          <p:cNvSpPr/>
          <p:nvPr/>
        </p:nvSpPr>
        <p:spPr>
          <a:xfrm>
            <a:off x="4339905" y="3723313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B57E37-0FEE-921B-04DB-2C2E996FB0B1}"/>
              </a:ext>
            </a:extLst>
          </p:cNvPr>
          <p:cNvSpPr/>
          <p:nvPr/>
        </p:nvSpPr>
        <p:spPr>
          <a:xfrm>
            <a:off x="4025939" y="2135640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3A25BF-32E6-8C44-438D-A11716F0E0E0}"/>
              </a:ext>
            </a:extLst>
          </p:cNvPr>
          <p:cNvSpPr/>
          <p:nvPr/>
        </p:nvSpPr>
        <p:spPr>
          <a:xfrm>
            <a:off x="7526309" y="1309139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CB06C6-CE2B-6065-04A9-C5067F379BBD}"/>
              </a:ext>
            </a:extLst>
          </p:cNvPr>
          <p:cNvSpPr/>
          <p:nvPr/>
        </p:nvSpPr>
        <p:spPr>
          <a:xfrm>
            <a:off x="7681750" y="2001416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B628955-AD4D-EB8C-C971-6A70FFD638C6}"/>
              </a:ext>
            </a:extLst>
          </p:cNvPr>
          <p:cNvSpPr/>
          <p:nvPr/>
        </p:nvSpPr>
        <p:spPr>
          <a:xfrm>
            <a:off x="7389303" y="3047299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EDC8AA-1DA3-51F1-BA88-DDC0C53834B1}"/>
              </a:ext>
            </a:extLst>
          </p:cNvPr>
          <p:cNvSpPr/>
          <p:nvPr/>
        </p:nvSpPr>
        <p:spPr>
          <a:xfrm>
            <a:off x="8638963" y="1949041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3F66BC7-799B-6001-428D-5C789FA41500}"/>
              </a:ext>
            </a:extLst>
          </p:cNvPr>
          <p:cNvSpPr/>
          <p:nvPr/>
        </p:nvSpPr>
        <p:spPr>
          <a:xfrm>
            <a:off x="7837191" y="1669469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5F3C775-CE59-23A7-337E-CEC53C38EC81}"/>
              </a:ext>
            </a:extLst>
          </p:cNvPr>
          <p:cNvSpPr/>
          <p:nvPr/>
        </p:nvSpPr>
        <p:spPr>
          <a:xfrm>
            <a:off x="7821186" y="3935132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6DC1B6-086B-1BB9-4A5C-E596BC43D2AC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3777507" y="1376251"/>
            <a:ext cx="3748802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A84835-8E04-85B3-FB31-FB67E7793C2F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4925474" y="1682188"/>
            <a:ext cx="2911717" cy="5439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3AA010-C1D9-D1BA-C9A8-AF5002C0E880}"/>
              </a:ext>
            </a:extLst>
          </p:cNvPr>
          <p:cNvCxnSpPr>
            <a:cxnSpLocks/>
            <a:stCxn id="9" idx="6"/>
            <a:endCxn id="16" idx="3"/>
          </p:cNvCxnSpPr>
          <p:nvPr/>
        </p:nvCxnSpPr>
        <p:spPr>
          <a:xfrm flipV="1">
            <a:off x="4160163" y="1784036"/>
            <a:ext cx="3696685" cy="4187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AD7D94A-99BF-53A1-0CB4-F3C6F1879A02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 flipV="1">
            <a:off x="3394851" y="2068528"/>
            <a:ext cx="4286899" cy="79631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5D94D699-A3FA-6F43-6769-76A9264E1A65}"/>
              </a:ext>
            </a:extLst>
          </p:cNvPr>
          <p:cNvSpPr/>
          <p:nvPr/>
        </p:nvSpPr>
        <p:spPr>
          <a:xfrm>
            <a:off x="7992631" y="2316584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CB6FD5-F002-78EA-90E1-08A551B3B7C1}"/>
              </a:ext>
            </a:extLst>
          </p:cNvPr>
          <p:cNvCxnSpPr>
            <a:cxnSpLocks/>
            <a:stCxn id="8" idx="6"/>
            <a:endCxn id="34" idx="3"/>
          </p:cNvCxnSpPr>
          <p:nvPr/>
        </p:nvCxnSpPr>
        <p:spPr>
          <a:xfrm flipV="1">
            <a:off x="4474129" y="2431151"/>
            <a:ext cx="3538159" cy="135927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41E3A871-9F63-B5FC-D23B-30FE27673BDF}"/>
              </a:ext>
            </a:extLst>
          </p:cNvPr>
          <p:cNvSpPr/>
          <p:nvPr/>
        </p:nvSpPr>
        <p:spPr>
          <a:xfrm>
            <a:off x="8684953" y="3273101"/>
            <a:ext cx="134224" cy="13422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D534B5-6CA1-4D70-55FD-7F5A452CF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429" y="1087689"/>
            <a:ext cx="1115920" cy="21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6492AEE-6426-A7AE-E6D4-FFFC26CE195E}"/>
              </a:ext>
            </a:extLst>
          </p:cNvPr>
          <p:cNvSpPr txBox="1"/>
          <p:nvPr/>
        </p:nvSpPr>
        <p:spPr>
          <a:xfrm>
            <a:off x="3661346" y="4560517"/>
            <a:ext cx="9348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56666"/>
                </a:solidFill>
              </a:rPr>
              <a:t>X</a:t>
            </a:r>
            <a:endParaRPr lang="en-US" b="1" dirty="0">
              <a:solidFill>
                <a:srgbClr val="F56666"/>
              </a:solidFill>
            </a:endParaRPr>
          </a:p>
          <a:p>
            <a:pPr algn="ctr"/>
            <a:r>
              <a:rPr lang="en-US" b="1" dirty="0">
                <a:solidFill>
                  <a:srgbClr val="F56666"/>
                </a:solidFill>
              </a:rPr>
              <a:t>Domain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73542C3-F2E1-EB83-B14E-989554B307C1}"/>
              </a:ext>
            </a:extLst>
          </p:cNvPr>
          <p:cNvSpPr txBox="1"/>
          <p:nvPr/>
        </p:nvSpPr>
        <p:spPr>
          <a:xfrm>
            <a:off x="7484374" y="4560517"/>
            <a:ext cx="11576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4472C5"/>
                </a:solidFill>
              </a:rPr>
              <a:t>Y</a:t>
            </a:r>
            <a:endParaRPr lang="en-US" b="1" dirty="0">
              <a:solidFill>
                <a:srgbClr val="4472C5"/>
              </a:solidFill>
            </a:endParaRPr>
          </a:p>
          <a:p>
            <a:r>
              <a:rPr lang="en-US" b="1" dirty="0">
                <a:solidFill>
                  <a:srgbClr val="4472C5"/>
                </a:solidFill>
              </a:rPr>
              <a:t>Codomain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49E1F3-E4C4-3079-F7C2-ED586B49493D}"/>
              </a:ext>
            </a:extLst>
          </p:cNvPr>
          <p:cNvSpPr txBox="1"/>
          <p:nvPr/>
        </p:nvSpPr>
        <p:spPr>
          <a:xfrm>
            <a:off x="7672906" y="608550"/>
            <a:ext cx="7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8FAADC"/>
                </a:solidFill>
              </a:rPr>
              <a:t>Range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18297F-4177-D0D3-0ABC-F8A1CA397492}"/>
              </a:ext>
            </a:extLst>
          </p:cNvPr>
          <p:cNvSpPr/>
          <p:nvPr/>
        </p:nvSpPr>
        <p:spPr>
          <a:xfrm>
            <a:off x="4529105" y="3016503"/>
            <a:ext cx="134224" cy="134224"/>
          </a:xfrm>
          <a:prstGeom prst="ellipse">
            <a:avLst/>
          </a:prstGeom>
          <a:solidFill>
            <a:srgbClr val="9C05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608AE89-9D64-606F-0ACE-68EA611228A0}"/>
              </a:ext>
            </a:extLst>
          </p:cNvPr>
          <p:cNvCxnSpPr>
            <a:cxnSpLocks/>
            <a:stCxn id="10" idx="6"/>
            <a:endCxn id="34" idx="2"/>
          </p:cNvCxnSpPr>
          <p:nvPr/>
        </p:nvCxnSpPr>
        <p:spPr>
          <a:xfrm flipV="1">
            <a:off x="4663329" y="2383696"/>
            <a:ext cx="3329302" cy="69991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BFFA3B-4789-8F64-1CD8-61B059B5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330" y="1300517"/>
            <a:ext cx="25908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450B47E-D12C-217F-BBB3-E9B4F78E4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942" y="1173517"/>
            <a:ext cx="132588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982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EE5F6-D7CD-C614-2A99-F526E14BC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F007D4-E915-D9EE-0128-777248FECFBB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C1BC2D7-1FBF-D474-902F-502455989AEF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C0E39B-D29C-C9C6-7506-A855B84B626E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9AC85-3F9A-7637-1ED9-87C49FEEDD54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6BF7591-9CC1-0D43-21D3-FF7932F6B5E9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258835-3332-7B75-82F4-6DF210D570BB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00755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8A092-E39D-D2A8-8B49-18331BA92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19EE9B-AC0C-CFA9-7892-BE51842E64D5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C6890A-7153-B9F8-467F-D88FBA134052}"/>
              </a:ext>
            </a:extLst>
          </p:cNvPr>
          <p:cNvSpPr txBox="1"/>
          <p:nvPr/>
        </p:nvSpPr>
        <p:spPr>
          <a:xfrm>
            <a:off x="2940748" y="2450668"/>
            <a:ext cx="1422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3CF894-E211-1B87-2703-C78293ACE0A9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7D873D-E54A-1A78-ECC8-792E0277C309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CA4CE2-C0A3-C089-96FD-8C0CEE6804DE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AC1828-7BE9-1C6C-8E42-41B56547FA8F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D288F7-044D-747D-1532-16E5B1333354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72938ED-95CB-1A73-C1B0-AE90CD19DD31}"/>
              </a:ext>
            </a:extLst>
          </p:cNvPr>
          <p:cNvSpPr txBox="1"/>
          <p:nvPr/>
        </p:nvSpPr>
        <p:spPr>
          <a:xfrm>
            <a:off x="3441577" y="5237821"/>
            <a:ext cx="54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= 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  <a:r>
              <a:rPr lang="en-US" sz="4000" dirty="0">
                <a:solidFill>
                  <a:schemeClr val="accent6"/>
                </a:solidFill>
              </a:rPr>
              <a:t> ∧ 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  <a:r>
              <a:rPr lang="en-US" sz="4000" dirty="0">
                <a:solidFill>
                  <a:schemeClr val="accent6"/>
                </a:solidFill>
              </a:rPr>
              <a:t> ∧ … ∧ </a:t>
            </a:r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92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F15E-6FB5-CB7A-2B3B-EFF3F701C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90447-09E0-8DFE-7372-EF36FC40D5EA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D99DD-B70D-0572-0334-F1CAD3884781}"/>
              </a:ext>
            </a:extLst>
          </p:cNvPr>
          <p:cNvSpPr txBox="1"/>
          <p:nvPr/>
        </p:nvSpPr>
        <p:spPr>
          <a:xfrm>
            <a:off x="2940748" y="2450668"/>
            <a:ext cx="1422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73C284A-ED42-0C1F-99A8-A6477C4AE1E1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75A11-C1ED-A3FA-D6E0-6D03C025710E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893D7A-738B-B4B5-1962-70FA0BF9163E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5E70-814E-33D8-DD56-23D714549E26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B0561B-B5F9-C1C6-939E-6F25BB1C688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657FD8-9CE5-4CD8-D3A3-9822FDD4D8F0}"/>
              </a:ext>
            </a:extLst>
          </p:cNvPr>
          <p:cNvSpPr txBox="1"/>
          <p:nvPr/>
        </p:nvSpPr>
        <p:spPr>
          <a:xfrm>
            <a:off x="3441577" y="5237821"/>
            <a:ext cx="54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= 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  <a:r>
              <a:rPr lang="en-US" sz="4000" dirty="0">
                <a:solidFill>
                  <a:schemeClr val="accent6"/>
                </a:solidFill>
              </a:rPr>
              <a:t> ∧ 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  <a:r>
              <a:rPr lang="en-US" sz="4000" dirty="0">
                <a:solidFill>
                  <a:schemeClr val="accent6"/>
                </a:solidFill>
              </a:rPr>
              <a:t> ∧ … ∧ </a:t>
            </a:r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853B39-2361-29E1-2CD9-B24D47116529}"/>
              </a:ext>
            </a:extLst>
          </p:cNvPr>
          <p:cNvSpPr txBox="1"/>
          <p:nvPr/>
        </p:nvSpPr>
        <p:spPr>
          <a:xfrm>
            <a:off x="3441577" y="6135451"/>
            <a:ext cx="265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⇒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536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952266-8312-090D-030E-7AF77D572F77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88680-3E44-CA5A-F1D9-F9CA08BA2250}"/>
              </a:ext>
            </a:extLst>
          </p:cNvPr>
          <p:cNvSpPr txBox="1"/>
          <p:nvPr/>
        </p:nvSpPr>
        <p:spPr>
          <a:xfrm>
            <a:off x="2940748" y="2450668"/>
            <a:ext cx="1422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8D12A4-958E-9FAA-4C88-127B8C4BD7E8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F17E9D7-D522-8CC9-5240-A54F15B9F31A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21003E-3EC1-9BDF-C09C-F40D8A2E09FA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8AE3275-F2B5-20C7-79D4-3ECD3D85A3CD}"/>
              </a:ext>
            </a:extLst>
          </p:cNvPr>
          <p:cNvSpPr txBox="1"/>
          <p:nvPr/>
        </p:nvSpPr>
        <p:spPr>
          <a:xfrm>
            <a:off x="5595108" y="2703409"/>
            <a:ext cx="23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⊨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6D6ED0-AF70-3D49-2EAD-541499221990}"/>
              </a:ext>
            </a:extLst>
          </p:cNvPr>
          <p:cNvSpPr txBox="1"/>
          <p:nvPr/>
        </p:nvSpPr>
        <p:spPr>
          <a:xfrm>
            <a:off x="5688019" y="2133502"/>
            <a:ext cx="218893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Deductive reasoning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BE99F4-7DE6-F0FB-B112-BD49BDF7B2E2}"/>
              </a:ext>
            </a:extLst>
          </p:cNvPr>
          <p:cNvSpPr txBox="1"/>
          <p:nvPr/>
        </p:nvSpPr>
        <p:spPr>
          <a:xfrm>
            <a:off x="5595107" y="3420164"/>
            <a:ext cx="23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⊭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6B41E5-91B4-717B-578F-68E6B73D7DFA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5E2C2B-8ADC-DD50-A9B0-45B60C04E019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E476EB7-1E7A-AEF5-6466-6C6398CE5CD7}"/>
              </a:ext>
            </a:extLst>
          </p:cNvPr>
          <p:cNvSpPr txBox="1"/>
          <p:nvPr/>
        </p:nvSpPr>
        <p:spPr>
          <a:xfrm>
            <a:off x="3441577" y="5237821"/>
            <a:ext cx="54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= 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  <a:r>
              <a:rPr lang="en-US" sz="4000" dirty="0">
                <a:solidFill>
                  <a:schemeClr val="accent6"/>
                </a:solidFill>
              </a:rPr>
              <a:t> ∧ 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  <a:r>
              <a:rPr lang="en-US" sz="4000" dirty="0">
                <a:solidFill>
                  <a:schemeClr val="accent6"/>
                </a:solidFill>
              </a:rPr>
              <a:t> ∧ … ∧ </a:t>
            </a:r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5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3AC97-814D-72E4-41D0-49A76DE2B0A0}"/>
              </a:ext>
            </a:extLst>
          </p:cNvPr>
          <p:cNvSpPr txBox="1"/>
          <p:nvPr/>
        </p:nvSpPr>
        <p:spPr>
          <a:xfrm>
            <a:off x="3441577" y="6135451"/>
            <a:ext cx="265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⇒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432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2E6BD-15EF-AA1F-D081-EFF22CA81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6400C5-645A-3BDD-190C-18A82EF13BB2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ACD4C2-E60D-939D-61E6-FE45B759E133}"/>
              </a:ext>
            </a:extLst>
          </p:cNvPr>
          <p:cNvSpPr txBox="1"/>
          <p:nvPr/>
        </p:nvSpPr>
        <p:spPr>
          <a:xfrm>
            <a:off x="2940748" y="2450668"/>
            <a:ext cx="1422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F82F52E-FBB0-B70C-7481-5480D9F0DCD1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6AE7A1-EB68-A627-0E5C-F4FCA5CB4C45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B0B666B-7DEF-ADE8-B6E5-D0F04F8B5E08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6ADC8B2-5F19-01DC-8AEE-4F706BD15A11}"/>
              </a:ext>
            </a:extLst>
          </p:cNvPr>
          <p:cNvSpPr txBox="1"/>
          <p:nvPr/>
        </p:nvSpPr>
        <p:spPr>
          <a:xfrm>
            <a:off x="5688019" y="2133502"/>
            <a:ext cx="218893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Deductive reasoning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93EDDE7-E376-10BE-1937-75FF73EDAB05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AE79B47-17D7-9C2E-3D96-8AE3B781AB8D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949F374-8F82-E542-7402-1339A04CEC33}"/>
              </a:ext>
            </a:extLst>
          </p:cNvPr>
          <p:cNvSpPr txBox="1"/>
          <p:nvPr/>
        </p:nvSpPr>
        <p:spPr>
          <a:xfrm>
            <a:off x="5594550" y="3063059"/>
            <a:ext cx="23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V(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r>
              <a:rPr lang="en-US" sz="4000" dirty="0">
                <a:solidFill>
                  <a:schemeClr val="accent2"/>
                </a:solidFill>
              </a:rPr>
              <a:t> | </a:t>
            </a:r>
            <a:r>
              <a:rPr lang="en-US" sz="4000" dirty="0">
                <a:solidFill>
                  <a:schemeClr val="accent6"/>
                </a:solidFill>
              </a:rPr>
              <a:t>E</a:t>
            </a:r>
            <a:r>
              <a:rPr lang="en-US" sz="40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99B5DC-77CC-BAB3-8CB8-E970B3745C53}"/>
              </a:ext>
            </a:extLst>
          </p:cNvPr>
          <p:cNvSpPr txBox="1"/>
          <p:nvPr/>
        </p:nvSpPr>
        <p:spPr>
          <a:xfrm>
            <a:off x="3441577" y="5237821"/>
            <a:ext cx="54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= 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  <a:r>
              <a:rPr lang="en-US" sz="4000" dirty="0">
                <a:solidFill>
                  <a:schemeClr val="accent6"/>
                </a:solidFill>
              </a:rPr>
              <a:t> ∧ 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  <a:r>
              <a:rPr lang="en-US" sz="4000" dirty="0">
                <a:solidFill>
                  <a:schemeClr val="accent6"/>
                </a:solidFill>
              </a:rPr>
              <a:t> ∧ … ∧ </a:t>
            </a:r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87007-1FF4-056E-231C-0685F62CD9B6}"/>
              </a:ext>
            </a:extLst>
          </p:cNvPr>
          <p:cNvSpPr txBox="1"/>
          <p:nvPr/>
        </p:nvSpPr>
        <p:spPr>
          <a:xfrm>
            <a:off x="3441577" y="6135451"/>
            <a:ext cx="265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⇒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30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DEA3B-BDF1-3454-90B1-52C101CA2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F6411C-56F1-D9E9-3C1A-A0844BD2530F}"/>
              </a:ext>
            </a:extLst>
          </p:cNvPr>
          <p:cNvSpPr txBox="1"/>
          <p:nvPr/>
        </p:nvSpPr>
        <p:spPr>
          <a:xfrm>
            <a:off x="615979" y="604008"/>
            <a:ext cx="10939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</a:p>
          <a:p>
            <a:pPr algn="ctr"/>
            <a:r>
              <a:rPr lang="en-US" sz="4000" dirty="0">
                <a:solidFill>
                  <a:schemeClr val="accent6"/>
                </a:solidFill>
              </a:rPr>
              <a:t>⋮</a:t>
            </a:r>
          </a:p>
          <a:p>
            <a:pPr algn="ctr"/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C50D1-DA41-A81B-239C-045851F4C85F}"/>
              </a:ext>
            </a:extLst>
          </p:cNvPr>
          <p:cNvSpPr txBox="1"/>
          <p:nvPr/>
        </p:nvSpPr>
        <p:spPr>
          <a:xfrm>
            <a:off x="2940748" y="2450668"/>
            <a:ext cx="1422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6"/>
                </a:solidFill>
              </a:rPr>
              <a:t>E</a:t>
            </a:r>
            <a:endParaRPr lang="en-US" sz="4000" baseline="-25000" dirty="0">
              <a:solidFill>
                <a:schemeClr val="accent6"/>
              </a:solidFill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</a:rPr>
              <a:t>⎯</a:t>
            </a:r>
          </a:p>
          <a:p>
            <a:pPr algn="ctr"/>
            <a:r>
              <a:rPr lang="en-US" sz="4000" dirty="0">
                <a:solidFill>
                  <a:schemeClr val="accent5"/>
                </a:solidFill>
              </a:rPr>
              <a:t>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2F5171-EDF4-DBB7-21B7-02FF4F88D4F0}"/>
              </a:ext>
            </a:extLst>
          </p:cNvPr>
          <p:cNvSpPr txBox="1"/>
          <p:nvPr/>
        </p:nvSpPr>
        <p:spPr>
          <a:xfrm>
            <a:off x="9201265" y="3063059"/>
            <a:ext cx="23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P(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r>
              <a:rPr lang="en-US" sz="4000" dirty="0">
                <a:solidFill>
                  <a:schemeClr val="accent2"/>
                </a:solidFill>
              </a:rPr>
              <a:t> | </a:t>
            </a:r>
            <a:r>
              <a:rPr lang="en-US" sz="4000" dirty="0">
                <a:solidFill>
                  <a:schemeClr val="accent6"/>
                </a:solidFill>
              </a:rPr>
              <a:t>E</a:t>
            </a:r>
            <a:r>
              <a:rPr lang="en-US" sz="4000" dirty="0">
                <a:solidFill>
                  <a:schemeClr val="accent2"/>
                </a:solidFill>
              </a:rPr>
              <a:t>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3C7AC4-84A1-255B-F52A-98DC25235ED6}"/>
              </a:ext>
            </a:extLst>
          </p:cNvPr>
          <p:cNvCxnSpPr>
            <a:cxnSpLocks/>
          </p:cNvCxnSpPr>
          <p:nvPr/>
        </p:nvCxnSpPr>
        <p:spPr>
          <a:xfrm>
            <a:off x="2325327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75D82B-ABF1-111F-AB3F-FA496FB65627}"/>
              </a:ext>
            </a:extLst>
          </p:cNvPr>
          <p:cNvCxnSpPr>
            <a:cxnSpLocks/>
          </p:cNvCxnSpPr>
          <p:nvPr/>
        </p:nvCxnSpPr>
        <p:spPr>
          <a:xfrm>
            <a:off x="4979129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5D9648-39F8-4A85-D523-1D250A2BC777}"/>
              </a:ext>
            </a:extLst>
          </p:cNvPr>
          <p:cNvCxnSpPr>
            <a:cxnSpLocks/>
          </p:cNvCxnSpPr>
          <p:nvPr/>
        </p:nvCxnSpPr>
        <p:spPr>
          <a:xfrm>
            <a:off x="8585286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44C3D4-C7DC-82A3-2C17-07A29DF213C4}"/>
              </a:ext>
            </a:extLst>
          </p:cNvPr>
          <p:cNvSpPr txBox="1"/>
          <p:nvPr/>
        </p:nvSpPr>
        <p:spPr>
          <a:xfrm>
            <a:off x="5688019" y="2133502"/>
            <a:ext cx="2188933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Deductive reasoning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658F30-463F-B6CB-EFF2-C3315E455C16}"/>
              </a:ext>
            </a:extLst>
          </p:cNvPr>
          <p:cNvSpPr txBox="1"/>
          <p:nvPr/>
        </p:nvSpPr>
        <p:spPr>
          <a:xfrm>
            <a:off x="9333450" y="2133502"/>
            <a:ext cx="211038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bg2">
                    <a:lumMod val="90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Inductive reasoning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F8B0577-E34A-F1D0-9888-3E95AAAD4A01}"/>
              </a:ext>
            </a:extLst>
          </p:cNvPr>
          <p:cNvCxnSpPr>
            <a:cxnSpLocks/>
          </p:cNvCxnSpPr>
          <p:nvPr/>
        </p:nvCxnSpPr>
        <p:spPr>
          <a:xfrm>
            <a:off x="12191442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0893FB5-F93F-40A1-2E3A-41B4C9C4675F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497467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F6887F0-9F8F-8269-3A3D-7FA8B47EF21A}"/>
              </a:ext>
            </a:extLst>
          </p:cNvPr>
          <p:cNvSpPr txBox="1"/>
          <p:nvPr/>
        </p:nvSpPr>
        <p:spPr>
          <a:xfrm>
            <a:off x="5594550" y="3063059"/>
            <a:ext cx="2374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</a:rPr>
              <a:t>V(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r>
              <a:rPr lang="en-US" sz="4000" dirty="0">
                <a:solidFill>
                  <a:schemeClr val="accent2"/>
                </a:solidFill>
              </a:rPr>
              <a:t> | </a:t>
            </a:r>
            <a:r>
              <a:rPr lang="en-US" sz="4000" dirty="0">
                <a:solidFill>
                  <a:schemeClr val="accent6"/>
                </a:solidFill>
              </a:rPr>
              <a:t>E</a:t>
            </a:r>
            <a:r>
              <a:rPr lang="en-US" sz="4000" dirty="0">
                <a:solidFill>
                  <a:schemeClr val="accent2"/>
                </a:solidFill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6F0848-5B63-7EB9-7D55-E7839DB5C96F}"/>
              </a:ext>
            </a:extLst>
          </p:cNvPr>
          <p:cNvSpPr txBox="1"/>
          <p:nvPr/>
        </p:nvSpPr>
        <p:spPr>
          <a:xfrm>
            <a:off x="3441577" y="5237821"/>
            <a:ext cx="5415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= P</a:t>
            </a:r>
            <a:r>
              <a:rPr lang="en-US" sz="4000" baseline="-25000" dirty="0">
                <a:solidFill>
                  <a:schemeClr val="accent6"/>
                </a:solidFill>
              </a:rPr>
              <a:t>1</a:t>
            </a:r>
            <a:r>
              <a:rPr lang="en-US" sz="4000" dirty="0">
                <a:solidFill>
                  <a:schemeClr val="accent6"/>
                </a:solidFill>
              </a:rPr>
              <a:t> ∧ P</a:t>
            </a:r>
            <a:r>
              <a:rPr lang="en-US" sz="4000" baseline="-25000" dirty="0">
                <a:solidFill>
                  <a:schemeClr val="accent6"/>
                </a:solidFill>
              </a:rPr>
              <a:t>2</a:t>
            </a:r>
            <a:r>
              <a:rPr lang="en-US" sz="4000" dirty="0">
                <a:solidFill>
                  <a:schemeClr val="accent6"/>
                </a:solidFill>
              </a:rPr>
              <a:t> ∧ … ∧ </a:t>
            </a:r>
            <a:r>
              <a:rPr lang="en-US" sz="4000" dirty="0" err="1">
                <a:solidFill>
                  <a:schemeClr val="accent6"/>
                </a:solidFill>
              </a:rPr>
              <a:t>P</a:t>
            </a:r>
            <a:r>
              <a:rPr lang="en-US" sz="4000" baseline="-25000" dirty="0" err="1">
                <a:solidFill>
                  <a:schemeClr val="accent6"/>
                </a:solidFill>
              </a:rPr>
              <a:t>n</a:t>
            </a:r>
            <a:endParaRPr lang="en-US" sz="4000" baseline="-25000" dirty="0">
              <a:solidFill>
                <a:schemeClr val="accent5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B4740F-3C79-B328-6798-5A15FACD20A2}"/>
              </a:ext>
            </a:extLst>
          </p:cNvPr>
          <p:cNvSpPr txBox="1"/>
          <p:nvPr/>
        </p:nvSpPr>
        <p:spPr>
          <a:xfrm>
            <a:off x="3441577" y="6135451"/>
            <a:ext cx="2653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E </a:t>
            </a:r>
            <a:r>
              <a:rPr lang="en-US" sz="4000" dirty="0">
                <a:solidFill>
                  <a:schemeClr val="accent2"/>
                </a:solidFill>
              </a:rPr>
              <a:t>⇒ </a:t>
            </a:r>
            <a:r>
              <a:rPr lang="en-US" sz="4000" dirty="0">
                <a:solidFill>
                  <a:schemeClr val="accent5"/>
                </a:solidFill>
              </a:rPr>
              <a:t>H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650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E1116-5805-718A-E2A8-5CFF9B1D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" y="1245723"/>
            <a:ext cx="2912046" cy="436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291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20E1116-5805-718A-E2A8-5CFF9B1DB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9" y="1245723"/>
            <a:ext cx="2912046" cy="436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595CAD02-2F4D-2F77-7272-B1FC299E5772}"/>
              </a:ext>
            </a:extLst>
          </p:cNvPr>
          <p:cNvSpPr/>
          <p:nvPr/>
        </p:nvSpPr>
        <p:spPr>
          <a:xfrm>
            <a:off x="5614621" y="2202782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claim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AC2014FC-A777-8FAC-8BE4-2B0AA3FF3B4E}"/>
              </a:ext>
            </a:extLst>
          </p:cNvPr>
          <p:cNvSpPr/>
          <p:nvPr/>
        </p:nvSpPr>
        <p:spPr>
          <a:xfrm>
            <a:off x="3703248" y="5311573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world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2C756E08-327A-93BB-52FD-46DEEA314906}"/>
              </a:ext>
            </a:extLst>
          </p:cNvPr>
          <p:cNvSpPr/>
          <p:nvPr/>
        </p:nvSpPr>
        <p:spPr>
          <a:xfrm>
            <a:off x="7527865" y="5311574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Abstract world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0974510C-CDF0-7EC0-74B9-ED4E0F47A258}"/>
              </a:ext>
            </a:extLst>
          </p:cNvPr>
          <p:cNvSpPr/>
          <p:nvPr/>
        </p:nvSpPr>
        <p:spPr>
          <a:xfrm>
            <a:off x="3703274" y="4279782"/>
            <a:ext cx="1660635" cy="65164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process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9834CFC4-85E6-175C-A912-A20D4D36A9AF}"/>
              </a:ext>
            </a:extLst>
          </p:cNvPr>
          <p:cNvSpPr/>
          <p:nvPr/>
        </p:nvSpPr>
        <p:spPr>
          <a:xfrm>
            <a:off x="7527865" y="4279782"/>
            <a:ext cx="1660635" cy="65164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DGP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A2FEED06-14FE-FFA9-0A71-6F299699E056}"/>
              </a:ext>
            </a:extLst>
          </p:cNvPr>
          <p:cNvSpPr/>
          <p:nvPr/>
        </p:nvSpPr>
        <p:spPr>
          <a:xfrm>
            <a:off x="5615560" y="3247989"/>
            <a:ext cx="1660635" cy="65164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Inference</a:t>
            </a:r>
            <a:br>
              <a:rPr lang="en-US" dirty="0"/>
            </a:br>
            <a:r>
              <a:rPr lang="en-US" dirty="0"/>
              <a:t>algorithm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039064A-1938-A9A6-A56B-59BABE834CC7}"/>
              </a:ext>
            </a:extLst>
          </p:cNvPr>
          <p:cNvSpPr/>
          <p:nvPr/>
        </p:nvSpPr>
        <p:spPr>
          <a:xfrm>
            <a:off x="3703265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Data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BD48E9D-C098-8976-2DD8-49232AE3AC3E}"/>
              </a:ext>
            </a:extLst>
          </p:cNvPr>
          <p:cNvCxnSpPr>
            <a:cxnSpLocks/>
            <a:stCxn id="63" idx="0"/>
            <a:endCxn id="65" idx="2"/>
          </p:cNvCxnSpPr>
          <p:nvPr/>
        </p:nvCxnSpPr>
        <p:spPr>
          <a:xfrm flipV="1">
            <a:off x="4533566" y="4931423"/>
            <a:ext cx="26" cy="3801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5BE0B307-BCEA-5819-8371-493DFED6C122}"/>
              </a:ext>
            </a:extLst>
          </p:cNvPr>
          <p:cNvCxnSpPr>
            <a:cxnSpLocks/>
            <a:stCxn id="65" idx="0"/>
            <a:endCxn id="67" idx="1"/>
          </p:cNvCxnSpPr>
          <p:nvPr/>
        </p:nvCxnSpPr>
        <p:spPr>
          <a:xfrm rot="5400000" flipH="1" flipV="1">
            <a:off x="4721590" y="3385812"/>
            <a:ext cx="705972" cy="10819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1BED9D90-63B4-57AF-E08F-75EB09BCADF7}"/>
              </a:ext>
            </a:extLst>
          </p:cNvPr>
          <p:cNvCxnSpPr>
            <a:cxnSpLocks/>
            <a:stCxn id="66" idx="0"/>
            <a:endCxn id="67" idx="3"/>
          </p:cNvCxnSpPr>
          <p:nvPr/>
        </p:nvCxnSpPr>
        <p:spPr>
          <a:xfrm rot="16200000" flipV="1">
            <a:off x="7464203" y="3385802"/>
            <a:ext cx="705972" cy="10819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F980893-3C0B-0A33-0902-2C05784F101D}"/>
              </a:ext>
            </a:extLst>
          </p:cNvPr>
          <p:cNvCxnSpPr>
            <a:cxnSpLocks/>
            <a:stCxn id="67" idx="0"/>
            <a:endCxn id="62" idx="2"/>
          </p:cNvCxnSpPr>
          <p:nvPr/>
        </p:nvCxnSpPr>
        <p:spPr>
          <a:xfrm flipH="1" flipV="1">
            <a:off x="6444939" y="2854423"/>
            <a:ext cx="939" cy="393566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46DD77A5-E8C5-1CB8-8E36-17E63A1744C3}"/>
              </a:ext>
            </a:extLst>
          </p:cNvPr>
          <p:cNvSpPr/>
          <p:nvPr/>
        </p:nvSpPr>
        <p:spPr>
          <a:xfrm>
            <a:off x="7527863" y="5954689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Rationalism</a:t>
            </a: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CAD7FD46-87D6-5758-3B70-C312C403E161}"/>
              </a:ext>
            </a:extLst>
          </p:cNvPr>
          <p:cNvSpPr/>
          <p:nvPr/>
        </p:nvSpPr>
        <p:spPr>
          <a:xfrm>
            <a:off x="3703244" y="5954688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Empiricism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7162BF5-86AA-EF3C-F8B1-BCEB9B0954F9}"/>
              </a:ext>
            </a:extLst>
          </p:cNvPr>
          <p:cNvSpPr/>
          <p:nvPr/>
        </p:nvSpPr>
        <p:spPr>
          <a:xfrm>
            <a:off x="3703265" y="3774086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Observations</a:t>
            </a:r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7D92FB7F-5829-B385-DF14-28810D10E3BA}"/>
              </a:ext>
            </a:extLst>
          </p:cNvPr>
          <p:cNvSpPr/>
          <p:nvPr/>
        </p:nvSpPr>
        <p:spPr>
          <a:xfrm>
            <a:off x="7527870" y="3769473"/>
            <a:ext cx="1660635" cy="31003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Predictions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B68C1549-1C1C-536C-7C8D-1B1A39B895A9}"/>
              </a:ext>
            </a:extLst>
          </p:cNvPr>
          <p:cNvCxnSpPr>
            <a:cxnSpLocks/>
            <a:stCxn id="64" idx="0"/>
            <a:endCxn id="66" idx="2"/>
          </p:cNvCxnSpPr>
          <p:nvPr/>
        </p:nvCxnSpPr>
        <p:spPr>
          <a:xfrm flipV="1">
            <a:off x="8358183" y="4931423"/>
            <a:ext cx="0" cy="380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3D88C9E6-5C04-80B2-874F-FAE3FC79BA33}"/>
              </a:ext>
            </a:extLst>
          </p:cNvPr>
          <p:cNvSpPr/>
          <p:nvPr/>
        </p:nvSpPr>
        <p:spPr>
          <a:xfrm>
            <a:off x="9233827" y="5311573"/>
            <a:ext cx="2189518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Propositional logic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Deductive reasoning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1C9F6A8B-EF24-5C28-08B1-7D381BF2848E}"/>
              </a:ext>
            </a:extLst>
          </p:cNvPr>
          <p:cNvSpPr/>
          <p:nvPr/>
        </p:nvSpPr>
        <p:spPr>
          <a:xfrm>
            <a:off x="9143149" y="4282722"/>
            <a:ext cx="2280047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Probability theory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Inductive reasoning</a:t>
            </a:r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A060D6BF-6651-2A51-98C6-C2FB12283B54}"/>
              </a:ext>
            </a:extLst>
          </p:cNvPr>
          <p:cNvSpPr/>
          <p:nvPr/>
        </p:nvSpPr>
        <p:spPr>
          <a:xfrm>
            <a:off x="9143142" y="3246288"/>
            <a:ext cx="2280046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Statistical inference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BC487B27-1EA6-455F-1FDA-7A11B1080BD7}"/>
              </a:ext>
            </a:extLst>
          </p:cNvPr>
          <p:cNvSpPr/>
          <p:nvPr/>
        </p:nvSpPr>
        <p:spPr>
          <a:xfrm>
            <a:off x="7526917" y="2743721"/>
            <a:ext cx="1660635" cy="6516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152C52EC-B10E-DD00-EBDB-998406744787}"/>
              </a:ext>
            </a:extLst>
          </p:cNvPr>
          <p:cNvSpPr/>
          <p:nvPr/>
        </p:nvSpPr>
        <p:spPr>
          <a:xfrm>
            <a:off x="9233840" y="2207120"/>
            <a:ext cx="2189331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inference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5F156FA8-74EC-2190-E2E5-10DCE2D5EDA7}"/>
              </a:ext>
            </a:extLst>
          </p:cNvPr>
          <p:cNvSpPr/>
          <p:nvPr/>
        </p:nvSpPr>
        <p:spPr>
          <a:xfrm>
            <a:off x="5791157" y="1495389"/>
            <a:ext cx="1307562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6794279B-3192-0822-A932-36A21051CA6D}"/>
              </a:ext>
            </a:extLst>
          </p:cNvPr>
          <p:cNvSpPr/>
          <p:nvPr/>
        </p:nvSpPr>
        <p:spPr>
          <a:xfrm>
            <a:off x="7275273" y="1387642"/>
            <a:ext cx="3966701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L(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		Frequentist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51A529D8-09F6-9CD6-1577-FC1A6E0EBE28}"/>
              </a:ext>
            </a:extLst>
          </p:cNvPr>
          <p:cNvSpPr/>
          <p:nvPr/>
        </p:nvSpPr>
        <p:spPr>
          <a:xfrm>
            <a:off x="7275256" y="1736883"/>
            <a:ext cx="3966718" cy="51702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) ∝ 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· P(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 		Bayesian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2992CF1-0D86-4AAF-30FE-C0222D05856E}"/>
              </a:ext>
            </a:extLst>
          </p:cNvPr>
          <p:cNvCxnSpPr>
            <a:cxnSpLocks/>
            <a:stCxn id="87" idx="3"/>
            <a:endCxn id="88" idx="1"/>
          </p:cNvCxnSpPr>
          <p:nvPr/>
        </p:nvCxnSpPr>
        <p:spPr>
          <a:xfrm flipV="1">
            <a:off x="7098719" y="1646153"/>
            <a:ext cx="176554" cy="17505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D2A9880-09B3-E25E-9F4D-43E901AD4EC2}"/>
              </a:ext>
            </a:extLst>
          </p:cNvPr>
          <p:cNvCxnSpPr>
            <a:cxnSpLocks/>
            <a:stCxn id="87" idx="3"/>
            <a:endCxn id="89" idx="1"/>
          </p:cNvCxnSpPr>
          <p:nvPr/>
        </p:nvCxnSpPr>
        <p:spPr>
          <a:xfrm>
            <a:off x="7098719" y="1821210"/>
            <a:ext cx="176537" cy="1741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E6F1AC69-AC54-4035-DECB-9462F5C104BF}"/>
              </a:ext>
            </a:extLst>
          </p:cNvPr>
          <p:cNvSpPr/>
          <p:nvPr/>
        </p:nvSpPr>
        <p:spPr>
          <a:xfrm>
            <a:off x="5614620" y="4282722"/>
            <a:ext cx="1660635" cy="651641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Causal</a:t>
            </a:r>
            <a:br>
              <a:rPr lang="en-US" dirty="0"/>
            </a:br>
            <a:r>
              <a:rPr lang="en-US" dirty="0"/>
              <a:t>model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991D737-6E1F-71E6-767F-D3F7C4FCA188}"/>
              </a:ext>
            </a:extLst>
          </p:cNvPr>
          <p:cNvCxnSpPr>
            <a:cxnSpLocks/>
            <a:stCxn id="65" idx="3"/>
            <a:endCxn id="92" idx="1"/>
          </p:cNvCxnSpPr>
          <p:nvPr/>
        </p:nvCxnSpPr>
        <p:spPr>
          <a:xfrm>
            <a:off x="5363909" y="4605603"/>
            <a:ext cx="250711" cy="29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A8262D8-666C-BF4D-E15A-387BD6970DFD}"/>
              </a:ext>
            </a:extLst>
          </p:cNvPr>
          <p:cNvCxnSpPr>
            <a:cxnSpLocks/>
            <a:stCxn id="92" idx="3"/>
            <a:endCxn id="66" idx="1"/>
          </p:cNvCxnSpPr>
          <p:nvPr/>
        </p:nvCxnSpPr>
        <p:spPr>
          <a:xfrm flipV="1">
            <a:off x="7275255" y="4605603"/>
            <a:ext cx="252610" cy="2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27520E18-5110-6336-9614-E8C8E61148AA}"/>
              </a:ext>
            </a:extLst>
          </p:cNvPr>
          <p:cNvSpPr/>
          <p:nvPr/>
        </p:nvSpPr>
        <p:spPr>
          <a:xfrm>
            <a:off x="4768944" y="251670"/>
            <a:ext cx="335198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Replication/Revision/Rejection</a:t>
            </a:r>
          </a:p>
        </p:txBody>
      </p:sp>
      <p:sp>
        <p:nvSpPr>
          <p:cNvPr id="96" name="TextBox 15">
            <a:extLst>
              <a:ext uri="{FF2B5EF4-FFF2-40B4-BE49-F238E27FC236}">
                <a16:creationId xmlns:a16="http://schemas.microsoft.com/office/drawing/2014/main" id="{0199696F-9A90-6171-D680-D7F99E19487F}"/>
              </a:ext>
            </a:extLst>
          </p:cNvPr>
          <p:cNvSpPr txBox="1"/>
          <p:nvPr/>
        </p:nvSpPr>
        <p:spPr>
          <a:xfrm>
            <a:off x="6031188" y="3934296"/>
            <a:ext cx="828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accent2"/>
                </a:solidFill>
              </a:rPr>
              <a:t>P(</a:t>
            </a:r>
            <a:r>
              <a:rPr lang="en-US" sz="1400" dirty="0">
                <a:solidFill>
                  <a:schemeClr val="accent6"/>
                </a:solidFill>
              </a:rPr>
              <a:t>D</a:t>
            </a:r>
            <a:r>
              <a:rPr lang="en-US" sz="1400" dirty="0">
                <a:solidFill>
                  <a:schemeClr val="accent2"/>
                </a:solidFill>
              </a:rPr>
              <a:t>|</a:t>
            </a:r>
            <a:r>
              <a:rPr lang="en-US" sz="1400" dirty="0">
                <a:solidFill>
                  <a:schemeClr val="accent1"/>
                </a:solidFill>
              </a:rPr>
              <a:t>M</a:t>
            </a:r>
            <a:r>
              <a:rPr lang="en-US" sz="1400" dirty="0">
                <a:solidFill>
                  <a:schemeClr val="accent2"/>
                </a:solidFill>
              </a:rPr>
              <a:t>)</a:t>
            </a:r>
            <a:endParaRPr lang="en-US" sz="1400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D247E92-2CB3-CF3A-145A-20598F581BDE}"/>
              </a:ext>
            </a:extLst>
          </p:cNvPr>
          <p:cNvCxnSpPr>
            <a:cxnSpLocks/>
            <a:stCxn id="87" idx="0"/>
            <a:endCxn id="95" idx="2"/>
          </p:cNvCxnSpPr>
          <p:nvPr/>
        </p:nvCxnSpPr>
        <p:spPr>
          <a:xfrm flipH="1" flipV="1">
            <a:off x="6444937" y="903311"/>
            <a:ext cx="1" cy="59207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4D338E83-52A3-BFA1-B049-8B09C046D2B4}"/>
              </a:ext>
            </a:extLst>
          </p:cNvPr>
          <p:cNvSpPr/>
          <p:nvPr/>
        </p:nvSpPr>
        <p:spPr>
          <a:xfrm>
            <a:off x="7526917" y="2273957"/>
            <a:ext cx="1660635" cy="49962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Causal effects</a:t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dirty="0">
                <a:solidFill>
                  <a:schemeClr val="accent2"/>
                </a:solidFill>
              </a:rPr>
              <a:t>Explanations</a:t>
            </a:r>
          </a:p>
        </p:txBody>
      </p:sp>
    </p:spTree>
    <p:extLst>
      <p:ext uri="{BB962C8B-B14F-4D97-AF65-F5344CB8AC3E}">
        <p14:creationId xmlns:p14="http://schemas.microsoft.com/office/powerpoint/2010/main" val="258810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FB8A8-ED58-3151-97CE-9BF0E3244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2B9247A-CA37-667C-E85D-6644ECF1173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A7431C5-8283-1F41-AF75-55E1C94F8A43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3A3A4B0-3E67-C7D6-A0A1-52F36490EC17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A375B82-1A19-92EF-B184-5C7096F4ABDC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88B404-32B0-37EE-2096-81720660F9C3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C64A76-9176-4FFD-BA52-BA8FD27FB6A5}"/>
              </a:ext>
            </a:extLst>
          </p:cNvPr>
          <p:cNvSpPr txBox="1"/>
          <p:nvPr/>
        </p:nvSpPr>
        <p:spPr>
          <a:xfrm>
            <a:off x="4634567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9A735A-5A25-5887-4246-D66E44B5FF7D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0A750-9274-05B8-0BD8-8A83E59EDD09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1791275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0E375F-6C6F-21BA-E345-30246D79FC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F3E8B4F-3F86-A1FC-F467-9DFAEE89227B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bg2">
              <a:alpha val="74793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4F57C102-C5C5-D13B-A86D-9BAD569ED80E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0A6260A-FDC7-2259-D551-756BB241545B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5760E-2D52-590B-748E-DC08EEFD1041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C314E0-9567-31B2-FC05-59C338B91F26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369523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34D86-039C-A05F-FDB5-3AA763189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57E120-578A-E6F6-A406-A12089482F3F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73ECC2E3-CC54-C372-C5AB-4894F35C5D28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bg2">
              <a:alpha val="74793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22EC919-3FA6-4CDF-5CDE-C0A08A22A0FE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905A346-08DD-71FC-22EE-7B7B3F6D20C3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D79413-7FC9-3912-0F08-91DF8DC5143E}"/>
              </a:ext>
            </a:extLst>
          </p:cNvPr>
          <p:cNvSpPr txBox="1"/>
          <p:nvPr/>
        </p:nvSpPr>
        <p:spPr>
          <a:xfrm>
            <a:off x="4206897" y="2966620"/>
            <a:ext cx="377820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B)/P(B) = P(A | B) = 0.03/0.01 = 0.3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82EC2-5D39-98E7-BBA6-9B8250E27170}"/>
              </a:ext>
            </a:extLst>
          </p:cNvPr>
          <p:cNvSpPr txBox="1"/>
          <p:nvPr/>
        </p:nvSpPr>
        <p:spPr>
          <a:xfrm>
            <a:off x="5806581" y="932688"/>
            <a:ext cx="22860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P(B)/P(B) = 0.1/0.1 = 1</a:t>
            </a:r>
          </a:p>
        </p:txBody>
      </p:sp>
    </p:spTree>
    <p:extLst>
      <p:ext uri="{BB962C8B-B14F-4D97-AF65-F5344CB8AC3E}">
        <p14:creationId xmlns:p14="http://schemas.microsoft.com/office/powerpoint/2010/main" val="273997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75605-99F9-AD06-5C28-9F4D90B8F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4BD32B-8A07-3F3E-C688-BF37935A67F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1230506C-C2C7-22DA-A3E2-5BA3F343767E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bg2">
              <a:alpha val="74793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693BCC24-0E1E-8ADF-2C8C-5D627C647934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0447C3CA-E371-92AB-8039-83441212EAD5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56703-1539-836F-1B18-88380155B0C7}"/>
              </a:ext>
            </a:extLst>
          </p:cNvPr>
          <p:cNvSpPr txBox="1"/>
          <p:nvPr/>
        </p:nvSpPr>
        <p:spPr>
          <a:xfrm>
            <a:off x="4876712" y="2966620"/>
            <a:ext cx="24385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3A421DD-A7DA-EC92-393D-D7101EC38794}"/>
              </a:ext>
            </a:extLst>
          </p:cNvPr>
          <p:cNvSpPr txBox="1"/>
          <p:nvPr/>
        </p:nvSpPr>
        <p:spPr>
          <a:xfrm>
            <a:off x="6065765" y="936294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</p:spTree>
    <p:extLst>
      <p:ext uri="{BB962C8B-B14F-4D97-AF65-F5344CB8AC3E}">
        <p14:creationId xmlns:p14="http://schemas.microsoft.com/office/powerpoint/2010/main" val="121202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956E7-B43D-C470-661F-3B682AA728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A20F9A-E542-3A55-1DA8-D52482955D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4130F40-5428-A868-CF31-B9F2B57E0C40}"/>
              </a:ext>
            </a:extLst>
          </p:cNvPr>
          <p:cNvSpPr/>
          <p:nvPr/>
        </p:nvSpPr>
        <p:spPr>
          <a:xfrm>
            <a:off x="5242420" y="1782101"/>
            <a:ext cx="1707161" cy="2953817"/>
          </a:xfrm>
          <a:custGeom>
            <a:avLst/>
            <a:gdLst>
              <a:gd name="connsiteX0" fmla="*/ 853580 w 1707161"/>
              <a:gd name="connsiteY0" fmla="*/ 0 h 2953817"/>
              <a:gd name="connsiteX1" fmla="*/ 954490 w 1707161"/>
              <a:gd name="connsiteY1" fmla="*/ 61305 h 2953817"/>
              <a:gd name="connsiteX2" fmla="*/ 1707161 w 1707161"/>
              <a:gd name="connsiteY2" fmla="*/ 1476909 h 2953817"/>
              <a:gd name="connsiteX3" fmla="*/ 954490 w 1707161"/>
              <a:gd name="connsiteY3" fmla="*/ 2892513 h 2953817"/>
              <a:gd name="connsiteX4" fmla="*/ 853582 w 1707161"/>
              <a:gd name="connsiteY4" fmla="*/ 2953817 h 2953817"/>
              <a:gd name="connsiteX5" fmla="*/ 752671 w 1707161"/>
              <a:gd name="connsiteY5" fmla="*/ 2892512 h 2953817"/>
              <a:gd name="connsiteX6" fmla="*/ 0 w 1707161"/>
              <a:gd name="connsiteY6" fmla="*/ 1476908 h 2953817"/>
              <a:gd name="connsiteX7" fmla="*/ 752671 w 1707161"/>
              <a:gd name="connsiteY7" fmla="*/ 61304 h 2953817"/>
              <a:gd name="connsiteX8" fmla="*/ 853580 w 1707161"/>
              <a:gd name="connsiteY8" fmla="*/ 0 h 295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7161" h="2953817">
                <a:moveTo>
                  <a:pt x="853580" y="0"/>
                </a:moveTo>
                <a:lnTo>
                  <a:pt x="954490" y="61305"/>
                </a:lnTo>
                <a:cubicBezTo>
                  <a:pt x="1408598" y="368094"/>
                  <a:pt x="1707161" y="887635"/>
                  <a:pt x="1707161" y="1476909"/>
                </a:cubicBezTo>
                <a:cubicBezTo>
                  <a:pt x="1707161" y="2066183"/>
                  <a:pt x="1408598" y="2585724"/>
                  <a:pt x="954490" y="2892513"/>
                </a:cubicBezTo>
                <a:lnTo>
                  <a:pt x="853582" y="2953817"/>
                </a:lnTo>
                <a:lnTo>
                  <a:pt x="752671" y="2892512"/>
                </a:lnTo>
                <a:cubicBezTo>
                  <a:pt x="298564" y="2585723"/>
                  <a:pt x="0" y="2066182"/>
                  <a:pt x="0" y="1476908"/>
                </a:cubicBezTo>
                <a:cubicBezTo>
                  <a:pt x="0" y="887634"/>
                  <a:pt x="298564" y="368093"/>
                  <a:pt x="752671" y="61304"/>
                </a:cubicBezTo>
                <a:lnTo>
                  <a:pt x="853580" y="0"/>
                </a:lnTo>
                <a:close/>
              </a:path>
            </a:pathLst>
          </a:custGeom>
          <a:solidFill>
            <a:srgbClr val="5685A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ED04FA2-E560-EBE7-6C26-9D2852C50A80}"/>
              </a:ext>
            </a:extLst>
          </p:cNvPr>
          <p:cNvSpPr/>
          <p:nvPr/>
        </p:nvSpPr>
        <p:spPr>
          <a:xfrm>
            <a:off x="6096000" y="1551848"/>
            <a:ext cx="2560740" cy="3414320"/>
          </a:xfrm>
          <a:custGeom>
            <a:avLst/>
            <a:gdLst>
              <a:gd name="connsiteX0" fmla="*/ 853580 w 2560740"/>
              <a:gd name="connsiteY0" fmla="*/ 0 h 3414320"/>
              <a:gd name="connsiteX1" fmla="*/ 2560740 w 2560740"/>
              <a:gd name="connsiteY1" fmla="*/ 1707160 h 3414320"/>
              <a:gd name="connsiteX2" fmla="*/ 853580 w 2560740"/>
              <a:gd name="connsiteY2" fmla="*/ 3414320 h 3414320"/>
              <a:gd name="connsiteX3" fmla="*/ 39846 w 2560740"/>
              <a:gd name="connsiteY3" fmla="*/ 3208275 h 3414320"/>
              <a:gd name="connsiteX4" fmla="*/ 2 w 2560740"/>
              <a:gd name="connsiteY4" fmla="*/ 3184069 h 3414320"/>
              <a:gd name="connsiteX5" fmla="*/ 100910 w 2560740"/>
              <a:gd name="connsiteY5" fmla="*/ 3122765 h 3414320"/>
              <a:gd name="connsiteX6" fmla="*/ 853581 w 2560740"/>
              <a:gd name="connsiteY6" fmla="*/ 1707161 h 3414320"/>
              <a:gd name="connsiteX7" fmla="*/ 100910 w 2560740"/>
              <a:gd name="connsiteY7" fmla="*/ 291557 h 3414320"/>
              <a:gd name="connsiteX8" fmla="*/ 0 w 2560740"/>
              <a:gd name="connsiteY8" fmla="*/ 230252 h 3414320"/>
              <a:gd name="connsiteX9" fmla="*/ 39846 w 2560740"/>
              <a:gd name="connsiteY9" fmla="*/ 206045 h 3414320"/>
              <a:gd name="connsiteX10" fmla="*/ 853580 w 2560740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0" h="3414320">
                <a:moveTo>
                  <a:pt x="853580" y="0"/>
                </a:moveTo>
                <a:cubicBezTo>
                  <a:pt x="1796418" y="0"/>
                  <a:pt x="2560740" y="764322"/>
                  <a:pt x="2560740" y="1707160"/>
                </a:cubicBezTo>
                <a:cubicBezTo>
                  <a:pt x="2560740" y="2649998"/>
                  <a:pt x="1796418" y="3414320"/>
                  <a:pt x="853580" y="3414320"/>
                </a:cubicBezTo>
                <a:cubicBezTo>
                  <a:pt x="558943" y="3414320"/>
                  <a:pt x="281740" y="3339679"/>
                  <a:pt x="39846" y="3208275"/>
                </a:cubicBezTo>
                <a:lnTo>
                  <a:pt x="2" y="3184069"/>
                </a:lnTo>
                <a:lnTo>
                  <a:pt x="100910" y="3122765"/>
                </a:lnTo>
                <a:cubicBezTo>
                  <a:pt x="555018" y="2815976"/>
                  <a:pt x="853581" y="2296435"/>
                  <a:pt x="853581" y="1707161"/>
                </a:cubicBezTo>
                <a:cubicBezTo>
                  <a:pt x="853581" y="1117887"/>
                  <a:pt x="555018" y="598346"/>
                  <a:pt x="100910" y="291557"/>
                </a:cubicBezTo>
                <a:lnTo>
                  <a:pt x="0" y="230252"/>
                </a:lnTo>
                <a:lnTo>
                  <a:pt x="39846" y="206045"/>
                </a:lnTo>
                <a:cubicBezTo>
                  <a:pt x="281740" y="74641"/>
                  <a:pt x="558943" y="0"/>
                  <a:pt x="853580" y="0"/>
                </a:cubicBezTo>
                <a:close/>
              </a:path>
            </a:pathLst>
          </a:custGeom>
          <a:solidFill>
            <a:srgbClr val="6D8FCD">
              <a:alpha val="74793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AB361D4-18D4-3194-08A4-F564C78B3DE0}"/>
              </a:ext>
            </a:extLst>
          </p:cNvPr>
          <p:cNvSpPr/>
          <p:nvPr/>
        </p:nvSpPr>
        <p:spPr>
          <a:xfrm>
            <a:off x="3535261" y="1551849"/>
            <a:ext cx="2560741" cy="3414320"/>
          </a:xfrm>
          <a:custGeom>
            <a:avLst/>
            <a:gdLst>
              <a:gd name="connsiteX0" fmla="*/ 1707160 w 2560741"/>
              <a:gd name="connsiteY0" fmla="*/ 0 h 3414320"/>
              <a:gd name="connsiteX1" fmla="*/ 2520894 w 2560741"/>
              <a:gd name="connsiteY1" fmla="*/ 206045 h 3414320"/>
              <a:gd name="connsiteX2" fmla="*/ 2560739 w 2560741"/>
              <a:gd name="connsiteY2" fmla="*/ 230251 h 3414320"/>
              <a:gd name="connsiteX3" fmla="*/ 2459830 w 2560741"/>
              <a:gd name="connsiteY3" fmla="*/ 291555 h 3414320"/>
              <a:gd name="connsiteX4" fmla="*/ 1707159 w 2560741"/>
              <a:gd name="connsiteY4" fmla="*/ 1707159 h 3414320"/>
              <a:gd name="connsiteX5" fmla="*/ 2459830 w 2560741"/>
              <a:gd name="connsiteY5" fmla="*/ 3122763 h 3414320"/>
              <a:gd name="connsiteX6" fmla="*/ 2560741 w 2560741"/>
              <a:gd name="connsiteY6" fmla="*/ 3184068 h 3414320"/>
              <a:gd name="connsiteX7" fmla="*/ 2520894 w 2560741"/>
              <a:gd name="connsiteY7" fmla="*/ 3208275 h 3414320"/>
              <a:gd name="connsiteX8" fmla="*/ 1707160 w 2560741"/>
              <a:gd name="connsiteY8" fmla="*/ 3414320 h 3414320"/>
              <a:gd name="connsiteX9" fmla="*/ 0 w 2560741"/>
              <a:gd name="connsiteY9" fmla="*/ 1707160 h 3414320"/>
              <a:gd name="connsiteX10" fmla="*/ 1707160 w 2560741"/>
              <a:gd name="connsiteY10" fmla="*/ 0 h 3414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60741" h="3414320">
                <a:moveTo>
                  <a:pt x="1707160" y="0"/>
                </a:moveTo>
                <a:cubicBezTo>
                  <a:pt x="2001797" y="0"/>
                  <a:pt x="2279001" y="74641"/>
                  <a:pt x="2520894" y="206045"/>
                </a:cubicBezTo>
                <a:lnTo>
                  <a:pt x="2560739" y="230251"/>
                </a:lnTo>
                <a:lnTo>
                  <a:pt x="2459830" y="291555"/>
                </a:lnTo>
                <a:cubicBezTo>
                  <a:pt x="2005723" y="598344"/>
                  <a:pt x="1707159" y="1117885"/>
                  <a:pt x="1707159" y="1707159"/>
                </a:cubicBezTo>
                <a:cubicBezTo>
                  <a:pt x="1707159" y="2296433"/>
                  <a:pt x="2005723" y="2815974"/>
                  <a:pt x="2459830" y="3122763"/>
                </a:cubicBezTo>
                <a:lnTo>
                  <a:pt x="2560741" y="3184068"/>
                </a:lnTo>
                <a:lnTo>
                  <a:pt x="2520894" y="3208275"/>
                </a:lnTo>
                <a:cubicBezTo>
                  <a:pt x="2279001" y="3339679"/>
                  <a:pt x="2001797" y="3414320"/>
                  <a:pt x="1707160" y="3414320"/>
                </a:cubicBezTo>
                <a:cubicBezTo>
                  <a:pt x="764322" y="3414320"/>
                  <a:pt x="0" y="2649998"/>
                  <a:pt x="0" y="1707160"/>
                </a:cubicBezTo>
                <a:cubicBezTo>
                  <a:pt x="0" y="764322"/>
                  <a:pt x="764322" y="0"/>
                  <a:pt x="1707160" y="0"/>
                </a:cubicBezTo>
                <a:close/>
              </a:path>
            </a:pathLst>
          </a:custGeom>
          <a:solidFill>
            <a:schemeClr val="accent6">
              <a:alpha val="74793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9D5C3D-6E72-2BAE-D0AD-092BB07A09D7}"/>
              </a:ext>
            </a:extLst>
          </p:cNvPr>
          <p:cNvSpPr txBox="1"/>
          <p:nvPr/>
        </p:nvSpPr>
        <p:spPr>
          <a:xfrm>
            <a:off x="0" y="0"/>
            <a:ext cx="26816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</a:t>
            </a:r>
            <a:br>
              <a:rPr lang="en-US" sz="1600" dirty="0"/>
            </a:br>
            <a:r>
              <a:rPr lang="en-US" sz="1600" dirty="0"/>
              <a:t>P(S) =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8E586F-9B82-59D5-C622-739F69D87620}"/>
              </a:ext>
            </a:extLst>
          </p:cNvPr>
          <p:cNvSpPr txBox="1"/>
          <p:nvPr/>
        </p:nvSpPr>
        <p:spPr>
          <a:xfrm>
            <a:off x="4634567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</a:t>
            </a:r>
            <a:br>
              <a:rPr lang="en-US" sz="1600" dirty="0"/>
            </a:br>
            <a:r>
              <a:rPr lang="en-US" sz="1600" dirty="0"/>
              <a:t>P(A) = 0.1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C2FCC6-A7E3-EDF4-34B7-62E545FD3C85}"/>
              </a:ext>
            </a:extLst>
          </p:cNvPr>
          <p:cNvSpPr txBox="1"/>
          <p:nvPr/>
        </p:nvSpPr>
        <p:spPr>
          <a:xfrm>
            <a:off x="5212184" y="2966620"/>
            <a:ext cx="1767632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A ∩ B</a:t>
            </a:r>
            <a:br>
              <a:rPr lang="en-US" sz="1600" dirty="0"/>
            </a:br>
            <a:r>
              <a:rPr lang="en-US" sz="1600" dirty="0"/>
              <a:t>P(A ∩ B) = 0.03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A6083D-BDFC-C66E-80F2-111504FAFFD5}"/>
              </a:ext>
            </a:extLst>
          </p:cNvPr>
          <p:cNvSpPr txBox="1"/>
          <p:nvPr/>
        </p:nvSpPr>
        <p:spPr>
          <a:xfrm>
            <a:off x="6341725" y="936295"/>
            <a:ext cx="121570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/>
              <a:t>B</a:t>
            </a:r>
            <a:br>
              <a:rPr lang="en-US" sz="1600" dirty="0"/>
            </a:br>
            <a:r>
              <a:rPr lang="en-US" sz="1600" dirty="0"/>
              <a:t>P(B) = 0.1</a:t>
            </a:r>
          </a:p>
        </p:txBody>
      </p:sp>
    </p:spTree>
    <p:extLst>
      <p:ext uri="{BB962C8B-B14F-4D97-AF65-F5344CB8AC3E}">
        <p14:creationId xmlns:p14="http://schemas.microsoft.com/office/powerpoint/2010/main" val="21690421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272BED-4FCA-3E41-A658-640490D58BED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2648</TotalTime>
  <Words>1148</Words>
  <Application>Microsoft Macintosh PowerPoint</Application>
  <PresentationFormat>Widescreen</PresentationFormat>
  <Paragraphs>268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Chalkboard</vt:lpstr>
      <vt:lpstr>Office Theme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Marcora, Edoardo</dc:creator>
  <cp:lastModifiedBy>Marcora, Edoardo</cp:lastModifiedBy>
  <cp:revision>327</cp:revision>
  <dcterms:created xsi:type="dcterms:W3CDTF">2023-11-12T17:13:15Z</dcterms:created>
  <dcterms:modified xsi:type="dcterms:W3CDTF">2025-03-11T13:48:29Z</dcterms:modified>
</cp:coreProperties>
</file>